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3"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Lst>
  <p:sldSz cy="5143500" cx="9144000"/>
  <p:notesSz cx="6858000" cy="9144000"/>
  <p:embeddedFontLst>
    <p:embeddedFont>
      <p:font typeface="Barlow Semi Condensed Light"/>
      <p:regular r:id="rId25"/>
      <p:bold r:id="rId26"/>
      <p:italic r:id="rId27"/>
      <p:boldItalic r:id="rId28"/>
    </p:embeddedFont>
    <p:embeddedFont>
      <p:font typeface="Roboto Slab Light"/>
      <p:regular r:id="rId29"/>
      <p:bold r:id="rId30"/>
    </p:embeddedFont>
    <p:embeddedFont>
      <p:font typeface="Nunito"/>
      <p:regular r:id="rId31"/>
      <p:bold r:id="rId32"/>
      <p:italic r:id="rId33"/>
      <p:boldItalic r:id="rId34"/>
    </p:embeddedFont>
    <p:embeddedFont>
      <p:font typeface="Fira Sans Extra Condensed Medium"/>
      <p:regular r:id="rId35"/>
      <p:bold r:id="rId36"/>
      <p:italic r:id="rId37"/>
      <p:boldItalic r:id="rId38"/>
    </p:embeddedFont>
    <p:embeddedFont>
      <p:font typeface="Oswald"/>
      <p:regular r:id="rId39"/>
      <p:bold r:id="rId40"/>
    </p:embeddedFont>
    <p:embeddedFont>
      <p:font typeface="Barlow Semi Condensed"/>
      <p:regular r:id="rId41"/>
      <p:bold r:id="rId42"/>
      <p:italic r:id="rId43"/>
      <p:boldItalic r:id="rId44"/>
    </p:embeddedFont>
    <p:embeddedFont>
      <p:font typeface="Barlow"/>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Oswald-bold.fntdata"/><Relationship Id="rId20" Type="http://schemas.openxmlformats.org/officeDocument/2006/relationships/slide" Target="slides/slide16.xml"/><Relationship Id="rId42" Type="http://schemas.openxmlformats.org/officeDocument/2006/relationships/font" Target="fonts/BarlowSemiCondensed-bold.fntdata"/><Relationship Id="rId41" Type="http://schemas.openxmlformats.org/officeDocument/2006/relationships/font" Target="fonts/BarlowSemiCondensed-regular.fntdata"/><Relationship Id="rId22" Type="http://schemas.openxmlformats.org/officeDocument/2006/relationships/slide" Target="slides/slide18.xml"/><Relationship Id="rId44" Type="http://schemas.openxmlformats.org/officeDocument/2006/relationships/font" Target="fonts/BarlowSemiCondensed-boldItalic.fntdata"/><Relationship Id="rId21" Type="http://schemas.openxmlformats.org/officeDocument/2006/relationships/slide" Target="slides/slide17.xml"/><Relationship Id="rId43" Type="http://schemas.openxmlformats.org/officeDocument/2006/relationships/font" Target="fonts/BarlowSemiCondensed-italic.fntdata"/><Relationship Id="rId24" Type="http://schemas.openxmlformats.org/officeDocument/2006/relationships/slide" Target="slides/slide20.xml"/><Relationship Id="rId46" Type="http://schemas.openxmlformats.org/officeDocument/2006/relationships/font" Target="fonts/Barlow-bold.fntdata"/><Relationship Id="rId23" Type="http://schemas.openxmlformats.org/officeDocument/2006/relationships/slide" Target="slides/slide19.xml"/><Relationship Id="rId45" Type="http://schemas.openxmlformats.org/officeDocument/2006/relationships/font" Target="fonts/Barlow-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BarlowSemiCondensedLight-bold.fntdata"/><Relationship Id="rId48" Type="http://schemas.openxmlformats.org/officeDocument/2006/relationships/font" Target="fonts/Barlow-boldItalic.fntdata"/><Relationship Id="rId25" Type="http://schemas.openxmlformats.org/officeDocument/2006/relationships/font" Target="fonts/BarlowSemiCondensedLight-regular.fntdata"/><Relationship Id="rId47" Type="http://schemas.openxmlformats.org/officeDocument/2006/relationships/font" Target="fonts/Barlow-italic.fntdata"/><Relationship Id="rId28" Type="http://schemas.openxmlformats.org/officeDocument/2006/relationships/font" Target="fonts/BarlowSemiCondensedLight-boldItalic.fntdata"/><Relationship Id="rId27" Type="http://schemas.openxmlformats.org/officeDocument/2006/relationships/font" Target="fonts/BarlowSemiCondensedLight-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RobotoSlabLight-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Nunito-regular.fntdata"/><Relationship Id="rId30" Type="http://schemas.openxmlformats.org/officeDocument/2006/relationships/font" Target="fonts/RobotoSlabLight-bold.fntdata"/><Relationship Id="rId11" Type="http://schemas.openxmlformats.org/officeDocument/2006/relationships/slide" Target="slides/slide7.xml"/><Relationship Id="rId33" Type="http://schemas.openxmlformats.org/officeDocument/2006/relationships/font" Target="fonts/Nunito-italic.fntdata"/><Relationship Id="rId10" Type="http://schemas.openxmlformats.org/officeDocument/2006/relationships/slide" Target="slides/slide6.xml"/><Relationship Id="rId32" Type="http://schemas.openxmlformats.org/officeDocument/2006/relationships/font" Target="fonts/Nunito-bold.fntdata"/><Relationship Id="rId13" Type="http://schemas.openxmlformats.org/officeDocument/2006/relationships/slide" Target="slides/slide9.xml"/><Relationship Id="rId35" Type="http://schemas.openxmlformats.org/officeDocument/2006/relationships/font" Target="fonts/FiraSansExtraCondensedMedium-regular.fntdata"/><Relationship Id="rId12" Type="http://schemas.openxmlformats.org/officeDocument/2006/relationships/slide" Target="slides/slide8.xml"/><Relationship Id="rId34" Type="http://schemas.openxmlformats.org/officeDocument/2006/relationships/font" Target="fonts/Nunito-boldItalic.fntdata"/><Relationship Id="rId15" Type="http://schemas.openxmlformats.org/officeDocument/2006/relationships/slide" Target="slides/slide11.xml"/><Relationship Id="rId37" Type="http://schemas.openxmlformats.org/officeDocument/2006/relationships/font" Target="fonts/FiraSansExtraCondensedMedium-italic.fntdata"/><Relationship Id="rId14" Type="http://schemas.openxmlformats.org/officeDocument/2006/relationships/slide" Target="slides/slide10.xml"/><Relationship Id="rId36" Type="http://schemas.openxmlformats.org/officeDocument/2006/relationships/font" Target="fonts/FiraSansExtraCondensedMedium-bold.fntdata"/><Relationship Id="rId17" Type="http://schemas.openxmlformats.org/officeDocument/2006/relationships/slide" Target="slides/slide13.xml"/><Relationship Id="rId39" Type="http://schemas.openxmlformats.org/officeDocument/2006/relationships/font" Target="fonts/Oswald-regular.fntdata"/><Relationship Id="rId16" Type="http://schemas.openxmlformats.org/officeDocument/2006/relationships/slide" Target="slides/slide12.xml"/><Relationship Id="rId38" Type="http://schemas.openxmlformats.org/officeDocument/2006/relationships/font" Target="fonts/FiraSansExtraCondensedMedium-bold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56c6cb6ce8_1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56c6cb6ce8_1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58d3b44f08_3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58d3b44f08_3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5465e7bc0b_1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5465e7bc0b_1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512487f30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512487f30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58d3b44f08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58d3b44f08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5465e7bc0b_1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5465e7bc0b_1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569cdd4839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569cdd4839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8f30d806b7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8f30d806b7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58d3b44f08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58d3b44f08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8f30d806b7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8f30d806b7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8f30d806b7_0_4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8f30d806b7_0_4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8f30d806b7_0_9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8f30d806b7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8f30d806b7_0_10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8f30d806b7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8f30d806b7_0_11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8f30d806b7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8f30d806b7_0_12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8f30d806b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8f30d806b7_0_13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8f30d806b7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8f30d806b7_0_14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8f30d806b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8f30d806b7_0_14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8f30d806b7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58c66ba33b_0_9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58c66ba33b_0_9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8f30d806b7_0_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8f30d806b7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ening slide">
  <p:cSld name="CUSTOM_7">
    <p:spTree>
      <p:nvGrpSpPr>
        <p:cNvPr id="9" name="Shape 9"/>
        <p:cNvGrpSpPr/>
        <p:nvPr/>
      </p:nvGrpSpPr>
      <p:grpSpPr>
        <a:xfrm>
          <a:off x="0" y="0"/>
          <a:ext cx="0" cy="0"/>
          <a:chOff x="0" y="0"/>
          <a:chExt cx="0" cy="0"/>
        </a:xfrm>
      </p:grpSpPr>
      <p:sp>
        <p:nvSpPr>
          <p:cNvPr id="10" name="Google Shape;10;p2"/>
          <p:cNvSpPr txBox="1"/>
          <p:nvPr>
            <p:ph type="ctrTitle"/>
          </p:nvPr>
        </p:nvSpPr>
        <p:spPr>
          <a:xfrm>
            <a:off x="633122" y="947757"/>
            <a:ext cx="4258500" cy="17823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434343"/>
              </a:buClr>
              <a:buSzPts val="4600"/>
              <a:buNone/>
              <a:defRPr sz="4600">
                <a:solidFill>
                  <a:srgbClr val="434343"/>
                </a:solidFill>
              </a:defRPr>
            </a:lvl1pPr>
            <a:lvl2pPr lvl="1" rtl="0">
              <a:spcBef>
                <a:spcPts val="0"/>
              </a:spcBef>
              <a:spcAft>
                <a:spcPts val="0"/>
              </a:spcAft>
              <a:buClr>
                <a:srgbClr val="434343"/>
              </a:buClr>
              <a:buSzPts val="5200"/>
              <a:buFont typeface="Barlow"/>
              <a:buNone/>
              <a:defRPr b="1" sz="5200">
                <a:solidFill>
                  <a:srgbClr val="434343"/>
                </a:solidFill>
                <a:latin typeface="Barlow"/>
                <a:ea typeface="Barlow"/>
                <a:cs typeface="Barlow"/>
                <a:sym typeface="Barlow"/>
              </a:defRPr>
            </a:lvl2pPr>
            <a:lvl3pPr lvl="2" rtl="0">
              <a:spcBef>
                <a:spcPts val="0"/>
              </a:spcBef>
              <a:spcAft>
                <a:spcPts val="0"/>
              </a:spcAft>
              <a:buClr>
                <a:srgbClr val="434343"/>
              </a:buClr>
              <a:buSzPts val="5200"/>
              <a:buFont typeface="Barlow"/>
              <a:buNone/>
              <a:defRPr b="1" sz="5200">
                <a:solidFill>
                  <a:srgbClr val="434343"/>
                </a:solidFill>
                <a:latin typeface="Barlow"/>
                <a:ea typeface="Barlow"/>
                <a:cs typeface="Barlow"/>
                <a:sym typeface="Barlow"/>
              </a:defRPr>
            </a:lvl3pPr>
            <a:lvl4pPr lvl="3" rtl="0">
              <a:spcBef>
                <a:spcPts val="0"/>
              </a:spcBef>
              <a:spcAft>
                <a:spcPts val="0"/>
              </a:spcAft>
              <a:buClr>
                <a:srgbClr val="434343"/>
              </a:buClr>
              <a:buSzPts val="5200"/>
              <a:buFont typeface="Barlow"/>
              <a:buNone/>
              <a:defRPr b="1" sz="5200">
                <a:solidFill>
                  <a:srgbClr val="434343"/>
                </a:solidFill>
                <a:latin typeface="Barlow"/>
                <a:ea typeface="Barlow"/>
                <a:cs typeface="Barlow"/>
                <a:sym typeface="Barlow"/>
              </a:defRPr>
            </a:lvl4pPr>
            <a:lvl5pPr lvl="4" rtl="0">
              <a:spcBef>
                <a:spcPts val="0"/>
              </a:spcBef>
              <a:spcAft>
                <a:spcPts val="0"/>
              </a:spcAft>
              <a:buClr>
                <a:srgbClr val="434343"/>
              </a:buClr>
              <a:buSzPts val="5200"/>
              <a:buFont typeface="Barlow"/>
              <a:buNone/>
              <a:defRPr b="1" sz="5200">
                <a:solidFill>
                  <a:srgbClr val="434343"/>
                </a:solidFill>
                <a:latin typeface="Barlow"/>
                <a:ea typeface="Barlow"/>
                <a:cs typeface="Barlow"/>
                <a:sym typeface="Barlow"/>
              </a:defRPr>
            </a:lvl5pPr>
            <a:lvl6pPr lvl="5" rtl="0">
              <a:spcBef>
                <a:spcPts val="0"/>
              </a:spcBef>
              <a:spcAft>
                <a:spcPts val="0"/>
              </a:spcAft>
              <a:buClr>
                <a:srgbClr val="434343"/>
              </a:buClr>
              <a:buSzPts val="5200"/>
              <a:buFont typeface="Barlow"/>
              <a:buNone/>
              <a:defRPr b="1" sz="5200">
                <a:solidFill>
                  <a:srgbClr val="434343"/>
                </a:solidFill>
                <a:latin typeface="Barlow"/>
                <a:ea typeface="Barlow"/>
                <a:cs typeface="Barlow"/>
                <a:sym typeface="Barlow"/>
              </a:defRPr>
            </a:lvl6pPr>
            <a:lvl7pPr lvl="6" rtl="0">
              <a:spcBef>
                <a:spcPts val="0"/>
              </a:spcBef>
              <a:spcAft>
                <a:spcPts val="0"/>
              </a:spcAft>
              <a:buClr>
                <a:srgbClr val="434343"/>
              </a:buClr>
              <a:buSzPts val="5200"/>
              <a:buFont typeface="Barlow"/>
              <a:buNone/>
              <a:defRPr b="1" sz="5200">
                <a:solidFill>
                  <a:srgbClr val="434343"/>
                </a:solidFill>
                <a:latin typeface="Barlow"/>
                <a:ea typeface="Barlow"/>
                <a:cs typeface="Barlow"/>
                <a:sym typeface="Barlow"/>
              </a:defRPr>
            </a:lvl7pPr>
            <a:lvl8pPr lvl="7" rtl="0">
              <a:spcBef>
                <a:spcPts val="0"/>
              </a:spcBef>
              <a:spcAft>
                <a:spcPts val="0"/>
              </a:spcAft>
              <a:buClr>
                <a:srgbClr val="434343"/>
              </a:buClr>
              <a:buSzPts val="5200"/>
              <a:buFont typeface="Barlow"/>
              <a:buNone/>
              <a:defRPr b="1" sz="5200">
                <a:solidFill>
                  <a:srgbClr val="434343"/>
                </a:solidFill>
                <a:latin typeface="Barlow"/>
                <a:ea typeface="Barlow"/>
                <a:cs typeface="Barlow"/>
                <a:sym typeface="Barlow"/>
              </a:defRPr>
            </a:lvl8pPr>
            <a:lvl9pPr lvl="8" rtl="0">
              <a:spcBef>
                <a:spcPts val="0"/>
              </a:spcBef>
              <a:spcAft>
                <a:spcPts val="0"/>
              </a:spcAft>
              <a:buClr>
                <a:srgbClr val="434343"/>
              </a:buClr>
              <a:buSzPts val="5200"/>
              <a:buFont typeface="Barlow"/>
              <a:buNone/>
              <a:defRPr b="1" sz="5200">
                <a:solidFill>
                  <a:srgbClr val="434343"/>
                </a:solidFill>
                <a:latin typeface="Barlow"/>
                <a:ea typeface="Barlow"/>
                <a:cs typeface="Barlow"/>
                <a:sym typeface="Barlow"/>
              </a:defRPr>
            </a:lvl9pPr>
          </a:lstStyle>
          <a:p/>
        </p:txBody>
      </p:sp>
      <p:sp>
        <p:nvSpPr>
          <p:cNvPr id="11" name="Google Shape;11;p2"/>
          <p:cNvSpPr/>
          <p:nvPr/>
        </p:nvSpPr>
        <p:spPr>
          <a:xfrm rot="10800000">
            <a:off x="418601" y="2802801"/>
            <a:ext cx="3380100" cy="5412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12" name="Google Shape;12;p2"/>
          <p:cNvSpPr/>
          <p:nvPr/>
        </p:nvSpPr>
        <p:spPr>
          <a:xfrm rot="10800000">
            <a:off x="519600" y="2693850"/>
            <a:ext cx="3380100" cy="5412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txBox="1"/>
          <p:nvPr>
            <p:ph idx="1" type="subTitle"/>
          </p:nvPr>
        </p:nvSpPr>
        <p:spPr>
          <a:xfrm>
            <a:off x="633122" y="2787054"/>
            <a:ext cx="4352100" cy="717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F4F2F2"/>
              </a:buClr>
              <a:buSzPts val="1200"/>
              <a:buFont typeface="Barlow Semi Condensed"/>
              <a:buNone/>
              <a:defRPr>
                <a:solidFill>
                  <a:srgbClr val="F4F2F2"/>
                </a:solidFill>
                <a:latin typeface="Barlow Semi Condensed"/>
                <a:ea typeface="Barlow Semi Condensed"/>
                <a:cs typeface="Barlow Semi Condensed"/>
                <a:sym typeface="Barlow Semi Condensed"/>
              </a:defRPr>
            </a:lvl1pPr>
            <a:lvl2pPr lvl="1" rtl="0">
              <a:lnSpc>
                <a:spcPct val="100000"/>
              </a:lnSpc>
              <a:spcBef>
                <a:spcPts val="0"/>
              </a:spcBef>
              <a:spcAft>
                <a:spcPts val="0"/>
              </a:spcAft>
              <a:buClr>
                <a:srgbClr val="F4F2F2"/>
              </a:buClr>
              <a:buSzPts val="2800"/>
              <a:buNone/>
              <a:defRPr sz="2800">
                <a:solidFill>
                  <a:srgbClr val="F4F2F2"/>
                </a:solidFill>
              </a:defRPr>
            </a:lvl2pPr>
            <a:lvl3pPr lvl="2" rtl="0">
              <a:lnSpc>
                <a:spcPct val="100000"/>
              </a:lnSpc>
              <a:spcBef>
                <a:spcPts val="0"/>
              </a:spcBef>
              <a:spcAft>
                <a:spcPts val="0"/>
              </a:spcAft>
              <a:buClr>
                <a:srgbClr val="F4F2F2"/>
              </a:buClr>
              <a:buSzPts val="2800"/>
              <a:buNone/>
              <a:defRPr sz="2800">
                <a:solidFill>
                  <a:srgbClr val="F4F2F2"/>
                </a:solidFill>
              </a:defRPr>
            </a:lvl3pPr>
            <a:lvl4pPr lvl="3" rtl="0">
              <a:lnSpc>
                <a:spcPct val="100000"/>
              </a:lnSpc>
              <a:spcBef>
                <a:spcPts val="0"/>
              </a:spcBef>
              <a:spcAft>
                <a:spcPts val="0"/>
              </a:spcAft>
              <a:buClr>
                <a:srgbClr val="F4F2F2"/>
              </a:buClr>
              <a:buSzPts val="2800"/>
              <a:buNone/>
              <a:defRPr sz="2800">
                <a:solidFill>
                  <a:srgbClr val="F4F2F2"/>
                </a:solidFill>
              </a:defRPr>
            </a:lvl4pPr>
            <a:lvl5pPr lvl="4" rtl="0">
              <a:lnSpc>
                <a:spcPct val="100000"/>
              </a:lnSpc>
              <a:spcBef>
                <a:spcPts val="0"/>
              </a:spcBef>
              <a:spcAft>
                <a:spcPts val="0"/>
              </a:spcAft>
              <a:buClr>
                <a:srgbClr val="F4F2F2"/>
              </a:buClr>
              <a:buSzPts val="2800"/>
              <a:buNone/>
              <a:defRPr sz="2800">
                <a:solidFill>
                  <a:srgbClr val="F4F2F2"/>
                </a:solidFill>
              </a:defRPr>
            </a:lvl5pPr>
            <a:lvl6pPr lvl="5" rtl="0">
              <a:lnSpc>
                <a:spcPct val="100000"/>
              </a:lnSpc>
              <a:spcBef>
                <a:spcPts val="0"/>
              </a:spcBef>
              <a:spcAft>
                <a:spcPts val="0"/>
              </a:spcAft>
              <a:buClr>
                <a:srgbClr val="F4F2F2"/>
              </a:buClr>
              <a:buSzPts val="2800"/>
              <a:buNone/>
              <a:defRPr sz="2800">
                <a:solidFill>
                  <a:srgbClr val="F4F2F2"/>
                </a:solidFill>
              </a:defRPr>
            </a:lvl6pPr>
            <a:lvl7pPr lvl="6" rtl="0">
              <a:lnSpc>
                <a:spcPct val="100000"/>
              </a:lnSpc>
              <a:spcBef>
                <a:spcPts val="0"/>
              </a:spcBef>
              <a:spcAft>
                <a:spcPts val="0"/>
              </a:spcAft>
              <a:buClr>
                <a:srgbClr val="F4F2F2"/>
              </a:buClr>
              <a:buSzPts val="2800"/>
              <a:buNone/>
              <a:defRPr sz="2800">
                <a:solidFill>
                  <a:srgbClr val="F4F2F2"/>
                </a:solidFill>
              </a:defRPr>
            </a:lvl7pPr>
            <a:lvl8pPr lvl="7" rtl="0">
              <a:lnSpc>
                <a:spcPct val="100000"/>
              </a:lnSpc>
              <a:spcBef>
                <a:spcPts val="0"/>
              </a:spcBef>
              <a:spcAft>
                <a:spcPts val="0"/>
              </a:spcAft>
              <a:buClr>
                <a:srgbClr val="F4F2F2"/>
              </a:buClr>
              <a:buSzPts val="2800"/>
              <a:buNone/>
              <a:defRPr sz="2800">
                <a:solidFill>
                  <a:srgbClr val="F4F2F2"/>
                </a:solidFill>
              </a:defRPr>
            </a:lvl8pPr>
            <a:lvl9pPr lvl="8" rtl="0">
              <a:lnSpc>
                <a:spcPct val="100000"/>
              </a:lnSpc>
              <a:spcBef>
                <a:spcPts val="0"/>
              </a:spcBef>
              <a:spcAft>
                <a:spcPts val="0"/>
              </a:spcAft>
              <a:buClr>
                <a:srgbClr val="F4F2F2"/>
              </a:buClr>
              <a:buSzPts val="2800"/>
              <a:buNone/>
              <a:defRPr sz="2800">
                <a:solidFill>
                  <a:srgbClr val="F4F2F2"/>
                </a:solidFill>
              </a:defRPr>
            </a:lvl9pPr>
          </a:lstStyle>
          <a:p/>
        </p:txBody>
      </p:sp>
    </p:spTree>
  </p:cSld>
  <p:clrMapOvr>
    <a:masterClrMapping/>
  </p:clrMapOvr>
  <p:extLst>
    <p:ext uri="{DCECCB84-F9BA-43D5-87BE-67443E8EF086}">
      <p15:sldGuideLst>
        <p15:guide id="1" pos="2880">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7">
    <p:spTree>
      <p:nvGrpSpPr>
        <p:cNvPr id="14" name="Shape 14"/>
        <p:cNvGrpSpPr/>
        <p:nvPr/>
      </p:nvGrpSpPr>
      <p:grpSpPr>
        <a:xfrm>
          <a:off x="0" y="0"/>
          <a:ext cx="0" cy="0"/>
          <a:chOff x="0" y="0"/>
          <a:chExt cx="0" cy="0"/>
        </a:xfrm>
      </p:grpSpPr>
      <p:sp>
        <p:nvSpPr>
          <p:cNvPr id="15" name="Google Shape;15;p3"/>
          <p:cNvSpPr/>
          <p:nvPr/>
        </p:nvSpPr>
        <p:spPr>
          <a:xfrm>
            <a:off x="2502228" y="173780"/>
            <a:ext cx="1931700" cy="50019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16" name="Google Shape;16;p3"/>
          <p:cNvSpPr/>
          <p:nvPr/>
        </p:nvSpPr>
        <p:spPr>
          <a:xfrm>
            <a:off x="2284400" y="0"/>
            <a:ext cx="1931700" cy="51756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17" name="Google Shape;17;p3"/>
          <p:cNvSpPr txBox="1"/>
          <p:nvPr>
            <p:ph type="ctrTitle"/>
          </p:nvPr>
        </p:nvSpPr>
        <p:spPr>
          <a:xfrm>
            <a:off x="-285200" y="775775"/>
            <a:ext cx="36441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434343"/>
              </a:buClr>
              <a:buSzPts val="1800"/>
              <a:buNone/>
              <a:defRPr sz="1800">
                <a:solidFill>
                  <a:srgbClr val="434343"/>
                </a:solidFill>
              </a:defRPr>
            </a:lvl1pPr>
            <a:lvl2pPr lvl="1" rtl="0" algn="r">
              <a:spcBef>
                <a:spcPts val="0"/>
              </a:spcBef>
              <a:spcAft>
                <a:spcPts val="0"/>
              </a:spcAft>
              <a:buClr>
                <a:srgbClr val="434343"/>
              </a:buClr>
              <a:buSzPts val="1400"/>
              <a:buNone/>
              <a:defRPr sz="1400">
                <a:solidFill>
                  <a:srgbClr val="434343"/>
                </a:solidFill>
              </a:defRPr>
            </a:lvl2pPr>
            <a:lvl3pPr lvl="2" rtl="0" algn="r">
              <a:spcBef>
                <a:spcPts val="0"/>
              </a:spcBef>
              <a:spcAft>
                <a:spcPts val="0"/>
              </a:spcAft>
              <a:buClr>
                <a:srgbClr val="434343"/>
              </a:buClr>
              <a:buSzPts val="1400"/>
              <a:buNone/>
              <a:defRPr sz="1400">
                <a:solidFill>
                  <a:srgbClr val="434343"/>
                </a:solidFill>
              </a:defRPr>
            </a:lvl3pPr>
            <a:lvl4pPr lvl="3" rtl="0" algn="r">
              <a:spcBef>
                <a:spcPts val="0"/>
              </a:spcBef>
              <a:spcAft>
                <a:spcPts val="0"/>
              </a:spcAft>
              <a:buClr>
                <a:srgbClr val="434343"/>
              </a:buClr>
              <a:buSzPts val="1400"/>
              <a:buNone/>
              <a:defRPr sz="1400">
                <a:solidFill>
                  <a:srgbClr val="434343"/>
                </a:solidFill>
              </a:defRPr>
            </a:lvl4pPr>
            <a:lvl5pPr lvl="4" rtl="0" algn="r">
              <a:spcBef>
                <a:spcPts val="0"/>
              </a:spcBef>
              <a:spcAft>
                <a:spcPts val="0"/>
              </a:spcAft>
              <a:buClr>
                <a:srgbClr val="434343"/>
              </a:buClr>
              <a:buSzPts val="1400"/>
              <a:buNone/>
              <a:defRPr sz="1400">
                <a:solidFill>
                  <a:srgbClr val="434343"/>
                </a:solidFill>
              </a:defRPr>
            </a:lvl5pPr>
            <a:lvl6pPr lvl="5" rtl="0" algn="r">
              <a:spcBef>
                <a:spcPts val="0"/>
              </a:spcBef>
              <a:spcAft>
                <a:spcPts val="0"/>
              </a:spcAft>
              <a:buClr>
                <a:srgbClr val="434343"/>
              </a:buClr>
              <a:buSzPts val="1400"/>
              <a:buNone/>
              <a:defRPr sz="1400">
                <a:solidFill>
                  <a:srgbClr val="434343"/>
                </a:solidFill>
              </a:defRPr>
            </a:lvl6pPr>
            <a:lvl7pPr lvl="6" rtl="0" algn="r">
              <a:spcBef>
                <a:spcPts val="0"/>
              </a:spcBef>
              <a:spcAft>
                <a:spcPts val="0"/>
              </a:spcAft>
              <a:buClr>
                <a:srgbClr val="434343"/>
              </a:buClr>
              <a:buSzPts val="1400"/>
              <a:buNone/>
              <a:defRPr sz="1400">
                <a:solidFill>
                  <a:srgbClr val="434343"/>
                </a:solidFill>
              </a:defRPr>
            </a:lvl7pPr>
            <a:lvl8pPr lvl="7" rtl="0" algn="r">
              <a:spcBef>
                <a:spcPts val="0"/>
              </a:spcBef>
              <a:spcAft>
                <a:spcPts val="0"/>
              </a:spcAft>
              <a:buClr>
                <a:srgbClr val="434343"/>
              </a:buClr>
              <a:buSzPts val="1400"/>
              <a:buNone/>
              <a:defRPr sz="1400">
                <a:solidFill>
                  <a:srgbClr val="434343"/>
                </a:solidFill>
              </a:defRPr>
            </a:lvl8pPr>
            <a:lvl9pPr lvl="8" rtl="0" algn="r">
              <a:spcBef>
                <a:spcPts val="0"/>
              </a:spcBef>
              <a:spcAft>
                <a:spcPts val="0"/>
              </a:spcAft>
              <a:buClr>
                <a:srgbClr val="434343"/>
              </a:buClr>
              <a:buSzPts val="1400"/>
              <a:buNone/>
              <a:defRPr sz="1400">
                <a:solidFill>
                  <a:srgbClr val="434343"/>
                </a:solidFill>
              </a:defRPr>
            </a:lvl9pPr>
          </a:lstStyle>
          <a:p/>
        </p:txBody>
      </p:sp>
      <p:sp>
        <p:nvSpPr>
          <p:cNvPr id="18" name="Google Shape;18;p3"/>
          <p:cNvSpPr txBox="1"/>
          <p:nvPr>
            <p:ph idx="1" type="subTitle"/>
          </p:nvPr>
        </p:nvSpPr>
        <p:spPr>
          <a:xfrm>
            <a:off x="107500" y="1178488"/>
            <a:ext cx="3251400" cy="572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rgbClr val="434343"/>
              </a:buClr>
              <a:buSzPts val="1100"/>
              <a:buNone/>
              <a:defRPr sz="1100">
                <a:solidFill>
                  <a:srgbClr val="434343"/>
                </a:solidFill>
              </a:defRPr>
            </a:lvl1pPr>
            <a:lvl2pPr lvl="1" rtl="0" algn="r">
              <a:lnSpc>
                <a:spcPct val="100000"/>
              </a:lnSpc>
              <a:spcBef>
                <a:spcPts val="0"/>
              </a:spcBef>
              <a:spcAft>
                <a:spcPts val="0"/>
              </a:spcAft>
              <a:buClr>
                <a:srgbClr val="434343"/>
              </a:buClr>
              <a:buSzPts val="1100"/>
              <a:buNone/>
              <a:defRPr sz="1100">
                <a:solidFill>
                  <a:srgbClr val="434343"/>
                </a:solidFill>
              </a:defRPr>
            </a:lvl2pPr>
            <a:lvl3pPr lvl="2" rtl="0" algn="r">
              <a:lnSpc>
                <a:spcPct val="100000"/>
              </a:lnSpc>
              <a:spcBef>
                <a:spcPts val="0"/>
              </a:spcBef>
              <a:spcAft>
                <a:spcPts val="0"/>
              </a:spcAft>
              <a:buClr>
                <a:srgbClr val="434343"/>
              </a:buClr>
              <a:buSzPts val="1100"/>
              <a:buNone/>
              <a:defRPr sz="1100">
                <a:solidFill>
                  <a:srgbClr val="434343"/>
                </a:solidFill>
              </a:defRPr>
            </a:lvl3pPr>
            <a:lvl4pPr lvl="3" rtl="0" algn="r">
              <a:lnSpc>
                <a:spcPct val="100000"/>
              </a:lnSpc>
              <a:spcBef>
                <a:spcPts val="0"/>
              </a:spcBef>
              <a:spcAft>
                <a:spcPts val="0"/>
              </a:spcAft>
              <a:buClr>
                <a:srgbClr val="434343"/>
              </a:buClr>
              <a:buSzPts val="1100"/>
              <a:buNone/>
              <a:defRPr sz="1100">
                <a:solidFill>
                  <a:srgbClr val="434343"/>
                </a:solidFill>
              </a:defRPr>
            </a:lvl4pPr>
            <a:lvl5pPr lvl="4" rtl="0" algn="r">
              <a:lnSpc>
                <a:spcPct val="100000"/>
              </a:lnSpc>
              <a:spcBef>
                <a:spcPts val="0"/>
              </a:spcBef>
              <a:spcAft>
                <a:spcPts val="0"/>
              </a:spcAft>
              <a:buClr>
                <a:srgbClr val="434343"/>
              </a:buClr>
              <a:buSzPts val="1100"/>
              <a:buNone/>
              <a:defRPr sz="1100">
                <a:solidFill>
                  <a:srgbClr val="434343"/>
                </a:solidFill>
              </a:defRPr>
            </a:lvl5pPr>
            <a:lvl6pPr lvl="5" rtl="0" algn="r">
              <a:lnSpc>
                <a:spcPct val="100000"/>
              </a:lnSpc>
              <a:spcBef>
                <a:spcPts val="0"/>
              </a:spcBef>
              <a:spcAft>
                <a:spcPts val="0"/>
              </a:spcAft>
              <a:buClr>
                <a:srgbClr val="434343"/>
              </a:buClr>
              <a:buSzPts val="1100"/>
              <a:buNone/>
              <a:defRPr sz="1100">
                <a:solidFill>
                  <a:srgbClr val="434343"/>
                </a:solidFill>
              </a:defRPr>
            </a:lvl6pPr>
            <a:lvl7pPr lvl="6" rtl="0" algn="r">
              <a:lnSpc>
                <a:spcPct val="100000"/>
              </a:lnSpc>
              <a:spcBef>
                <a:spcPts val="0"/>
              </a:spcBef>
              <a:spcAft>
                <a:spcPts val="0"/>
              </a:spcAft>
              <a:buClr>
                <a:srgbClr val="434343"/>
              </a:buClr>
              <a:buSzPts val="1100"/>
              <a:buNone/>
              <a:defRPr sz="1100">
                <a:solidFill>
                  <a:srgbClr val="434343"/>
                </a:solidFill>
              </a:defRPr>
            </a:lvl7pPr>
            <a:lvl8pPr lvl="7" rtl="0" algn="r">
              <a:lnSpc>
                <a:spcPct val="100000"/>
              </a:lnSpc>
              <a:spcBef>
                <a:spcPts val="0"/>
              </a:spcBef>
              <a:spcAft>
                <a:spcPts val="0"/>
              </a:spcAft>
              <a:buClr>
                <a:srgbClr val="434343"/>
              </a:buClr>
              <a:buSzPts val="1100"/>
              <a:buNone/>
              <a:defRPr sz="1100">
                <a:solidFill>
                  <a:srgbClr val="434343"/>
                </a:solidFill>
              </a:defRPr>
            </a:lvl8pPr>
            <a:lvl9pPr lvl="8" rtl="0" algn="r">
              <a:lnSpc>
                <a:spcPct val="100000"/>
              </a:lnSpc>
              <a:spcBef>
                <a:spcPts val="0"/>
              </a:spcBef>
              <a:spcAft>
                <a:spcPts val="0"/>
              </a:spcAft>
              <a:buClr>
                <a:srgbClr val="434343"/>
              </a:buClr>
              <a:buSzPts val="1100"/>
              <a:buNone/>
              <a:defRPr sz="1100">
                <a:solidFill>
                  <a:srgbClr val="434343"/>
                </a:solidFill>
              </a:defRPr>
            </a:lvl9pPr>
          </a:lstStyle>
          <a:p/>
        </p:txBody>
      </p:sp>
      <p:sp>
        <p:nvSpPr>
          <p:cNvPr id="19" name="Google Shape;19;p3"/>
          <p:cNvSpPr txBox="1"/>
          <p:nvPr>
            <p:ph hasCustomPrompt="1" idx="2" type="title"/>
          </p:nvPr>
        </p:nvSpPr>
        <p:spPr>
          <a:xfrm>
            <a:off x="2628110" y="872085"/>
            <a:ext cx="1753800" cy="5778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F4F2F2"/>
              </a:buClr>
              <a:buSzPts val="5400"/>
              <a:buNone/>
              <a:defRPr sz="5400">
                <a:solidFill>
                  <a:srgbClr val="F4F2F2"/>
                </a:solidFill>
              </a:defRPr>
            </a:lvl1pPr>
            <a:lvl2pPr lvl="1"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9pPr>
          </a:lstStyle>
          <a:p>
            <a:r>
              <a:t>xx%</a:t>
            </a:r>
          </a:p>
        </p:txBody>
      </p:sp>
      <p:sp>
        <p:nvSpPr>
          <p:cNvPr id="20" name="Google Shape;20;p3"/>
          <p:cNvSpPr txBox="1"/>
          <p:nvPr>
            <p:ph hasCustomPrompt="1" idx="3" type="title"/>
          </p:nvPr>
        </p:nvSpPr>
        <p:spPr>
          <a:xfrm>
            <a:off x="2629784" y="2377496"/>
            <a:ext cx="1753800" cy="5778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F4F2F2"/>
              </a:buClr>
              <a:buSzPts val="5400"/>
              <a:buNone/>
              <a:defRPr sz="5400">
                <a:solidFill>
                  <a:srgbClr val="F4F2F2"/>
                </a:solidFill>
              </a:defRPr>
            </a:lvl1pPr>
            <a:lvl2pPr lvl="1"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9pPr>
          </a:lstStyle>
          <a:p>
            <a:r>
              <a:t>xx%</a:t>
            </a:r>
          </a:p>
        </p:txBody>
      </p:sp>
      <p:sp>
        <p:nvSpPr>
          <p:cNvPr id="21" name="Google Shape;21;p3"/>
          <p:cNvSpPr txBox="1"/>
          <p:nvPr>
            <p:ph hasCustomPrompt="1" idx="4" type="title"/>
          </p:nvPr>
        </p:nvSpPr>
        <p:spPr>
          <a:xfrm>
            <a:off x="2630023" y="1621984"/>
            <a:ext cx="1753800" cy="5778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F4F2F2"/>
              </a:buClr>
              <a:buSzPts val="5400"/>
              <a:buNone/>
              <a:defRPr sz="5400">
                <a:solidFill>
                  <a:srgbClr val="F4F2F2"/>
                </a:solidFill>
              </a:defRPr>
            </a:lvl1pPr>
            <a:lvl2pPr lvl="1"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9pPr>
          </a:lstStyle>
          <a:p>
            <a:r>
              <a:t>xx%</a:t>
            </a:r>
          </a:p>
        </p:txBody>
      </p:sp>
      <p:sp>
        <p:nvSpPr>
          <p:cNvPr id="22" name="Google Shape;22;p3"/>
          <p:cNvSpPr txBox="1"/>
          <p:nvPr>
            <p:ph idx="5" type="ctrTitle"/>
          </p:nvPr>
        </p:nvSpPr>
        <p:spPr>
          <a:xfrm>
            <a:off x="5180225" y="3610150"/>
            <a:ext cx="3440700" cy="9462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434343"/>
              </a:buClr>
              <a:buSzPts val="3600"/>
              <a:buNone/>
              <a:defRPr sz="3600">
                <a:solidFill>
                  <a:srgbClr val="434343"/>
                </a:solidFill>
              </a:defRPr>
            </a:lvl1pPr>
            <a:lvl2pPr lvl="1" rtl="0" algn="r">
              <a:spcBef>
                <a:spcPts val="0"/>
              </a:spcBef>
              <a:spcAft>
                <a:spcPts val="0"/>
              </a:spcAft>
              <a:buClr>
                <a:srgbClr val="434343"/>
              </a:buClr>
              <a:buSzPts val="1800"/>
              <a:buNone/>
              <a:defRPr sz="1800">
                <a:solidFill>
                  <a:srgbClr val="434343"/>
                </a:solidFill>
              </a:defRPr>
            </a:lvl2pPr>
            <a:lvl3pPr lvl="2" rtl="0" algn="r">
              <a:spcBef>
                <a:spcPts val="0"/>
              </a:spcBef>
              <a:spcAft>
                <a:spcPts val="0"/>
              </a:spcAft>
              <a:buClr>
                <a:srgbClr val="434343"/>
              </a:buClr>
              <a:buSzPts val="1800"/>
              <a:buNone/>
              <a:defRPr sz="1800">
                <a:solidFill>
                  <a:srgbClr val="434343"/>
                </a:solidFill>
              </a:defRPr>
            </a:lvl3pPr>
            <a:lvl4pPr lvl="3" rtl="0" algn="r">
              <a:spcBef>
                <a:spcPts val="0"/>
              </a:spcBef>
              <a:spcAft>
                <a:spcPts val="0"/>
              </a:spcAft>
              <a:buClr>
                <a:srgbClr val="434343"/>
              </a:buClr>
              <a:buSzPts val="1800"/>
              <a:buNone/>
              <a:defRPr sz="1800">
                <a:solidFill>
                  <a:srgbClr val="434343"/>
                </a:solidFill>
              </a:defRPr>
            </a:lvl4pPr>
            <a:lvl5pPr lvl="4" rtl="0" algn="r">
              <a:spcBef>
                <a:spcPts val="0"/>
              </a:spcBef>
              <a:spcAft>
                <a:spcPts val="0"/>
              </a:spcAft>
              <a:buClr>
                <a:srgbClr val="434343"/>
              </a:buClr>
              <a:buSzPts val="1800"/>
              <a:buNone/>
              <a:defRPr sz="1800">
                <a:solidFill>
                  <a:srgbClr val="434343"/>
                </a:solidFill>
              </a:defRPr>
            </a:lvl5pPr>
            <a:lvl6pPr lvl="5" rtl="0" algn="r">
              <a:spcBef>
                <a:spcPts val="0"/>
              </a:spcBef>
              <a:spcAft>
                <a:spcPts val="0"/>
              </a:spcAft>
              <a:buClr>
                <a:srgbClr val="434343"/>
              </a:buClr>
              <a:buSzPts val="1800"/>
              <a:buNone/>
              <a:defRPr sz="1800">
                <a:solidFill>
                  <a:srgbClr val="434343"/>
                </a:solidFill>
              </a:defRPr>
            </a:lvl6pPr>
            <a:lvl7pPr lvl="6" rtl="0" algn="r">
              <a:spcBef>
                <a:spcPts val="0"/>
              </a:spcBef>
              <a:spcAft>
                <a:spcPts val="0"/>
              </a:spcAft>
              <a:buClr>
                <a:srgbClr val="434343"/>
              </a:buClr>
              <a:buSzPts val="1800"/>
              <a:buNone/>
              <a:defRPr sz="1800">
                <a:solidFill>
                  <a:srgbClr val="434343"/>
                </a:solidFill>
              </a:defRPr>
            </a:lvl7pPr>
            <a:lvl8pPr lvl="7" rtl="0" algn="r">
              <a:spcBef>
                <a:spcPts val="0"/>
              </a:spcBef>
              <a:spcAft>
                <a:spcPts val="0"/>
              </a:spcAft>
              <a:buClr>
                <a:srgbClr val="434343"/>
              </a:buClr>
              <a:buSzPts val="1800"/>
              <a:buNone/>
              <a:defRPr sz="1800">
                <a:solidFill>
                  <a:srgbClr val="434343"/>
                </a:solidFill>
              </a:defRPr>
            </a:lvl8pPr>
            <a:lvl9pPr lvl="8" rtl="0" algn="r">
              <a:spcBef>
                <a:spcPts val="0"/>
              </a:spcBef>
              <a:spcAft>
                <a:spcPts val="0"/>
              </a:spcAft>
              <a:buClr>
                <a:srgbClr val="434343"/>
              </a:buClr>
              <a:buSzPts val="1800"/>
              <a:buNone/>
              <a:defRPr sz="1800">
                <a:solidFill>
                  <a:srgbClr val="434343"/>
                </a:solidFill>
              </a:defRPr>
            </a:lvl9pPr>
          </a:lstStyle>
          <a:p/>
        </p:txBody>
      </p:sp>
      <p:sp>
        <p:nvSpPr>
          <p:cNvPr id="23" name="Google Shape;23;p3"/>
          <p:cNvSpPr txBox="1"/>
          <p:nvPr>
            <p:ph hasCustomPrompt="1" idx="6" type="title"/>
          </p:nvPr>
        </p:nvSpPr>
        <p:spPr>
          <a:xfrm>
            <a:off x="2630023" y="3143377"/>
            <a:ext cx="1753800" cy="5778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F4F2F2"/>
              </a:buClr>
              <a:buSzPts val="5400"/>
              <a:buNone/>
              <a:defRPr sz="5400">
                <a:solidFill>
                  <a:srgbClr val="F4F2F2"/>
                </a:solidFill>
              </a:defRPr>
            </a:lvl1pPr>
            <a:lvl2pPr lvl="1"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9pPr>
          </a:lstStyle>
          <a:p>
            <a:r>
              <a:t>xx%</a:t>
            </a:r>
          </a:p>
        </p:txBody>
      </p:sp>
      <p:sp>
        <p:nvSpPr>
          <p:cNvPr id="24" name="Google Shape;24;p3"/>
          <p:cNvSpPr txBox="1"/>
          <p:nvPr>
            <p:ph hasCustomPrompt="1" idx="7" type="title"/>
          </p:nvPr>
        </p:nvSpPr>
        <p:spPr>
          <a:xfrm>
            <a:off x="2628122" y="3859510"/>
            <a:ext cx="1753800" cy="5778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F4F2F2"/>
              </a:buClr>
              <a:buSzPts val="5400"/>
              <a:buNone/>
              <a:defRPr sz="5400">
                <a:solidFill>
                  <a:srgbClr val="F4F2F2"/>
                </a:solidFill>
              </a:defRPr>
            </a:lvl1pPr>
            <a:lvl2pPr lvl="1"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4F2F2"/>
              </a:buClr>
              <a:buSzPts val="5400"/>
              <a:buFont typeface="Fira Sans Extra Condensed Medium"/>
              <a:buNone/>
              <a:defRPr sz="5400">
                <a:solidFill>
                  <a:srgbClr val="F4F2F2"/>
                </a:solidFill>
                <a:latin typeface="Fira Sans Extra Condensed Medium"/>
                <a:ea typeface="Fira Sans Extra Condensed Medium"/>
                <a:cs typeface="Fira Sans Extra Condensed Medium"/>
                <a:sym typeface="Fira Sans Extra Condensed Medium"/>
              </a:defRPr>
            </a:lvl9pPr>
          </a:lstStyle>
          <a:p>
            <a:r>
              <a:t>xx%</a:t>
            </a:r>
          </a:p>
        </p:txBody>
      </p:sp>
      <p:sp>
        <p:nvSpPr>
          <p:cNvPr id="25" name="Google Shape;25;p3"/>
          <p:cNvSpPr txBox="1"/>
          <p:nvPr>
            <p:ph idx="8" type="ctrTitle"/>
          </p:nvPr>
        </p:nvSpPr>
        <p:spPr>
          <a:xfrm>
            <a:off x="-285200" y="1503615"/>
            <a:ext cx="36441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434343"/>
              </a:buClr>
              <a:buSzPts val="1800"/>
              <a:buNone/>
              <a:defRPr sz="1800">
                <a:solidFill>
                  <a:srgbClr val="434343"/>
                </a:solidFill>
              </a:defRPr>
            </a:lvl1pPr>
            <a:lvl2pPr lvl="1" rtl="0" algn="r">
              <a:spcBef>
                <a:spcPts val="0"/>
              </a:spcBef>
              <a:spcAft>
                <a:spcPts val="0"/>
              </a:spcAft>
              <a:buClr>
                <a:srgbClr val="434343"/>
              </a:buClr>
              <a:buSzPts val="1400"/>
              <a:buNone/>
              <a:defRPr sz="1400">
                <a:solidFill>
                  <a:srgbClr val="434343"/>
                </a:solidFill>
              </a:defRPr>
            </a:lvl2pPr>
            <a:lvl3pPr lvl="2" rtl="0" algn="r">
              <a:spcBef>
                <a:spcPts val="0"/>
              </a:spcBef>
              <a:spcAft>
                <a:spcPts val="0"/>
              </a:spcAft>
              <a:buClr>
                <a:srgbClr val="434343"/>
              </a:buClr>
              <a:buSzPts val="1400"/>
              <a:buNone/>
              <a:defRPr sz="1400">
                <a:solidFill>
                  <a:srgbClr val="434343"/>
                </a:solidFill>
              </a:defRPr>
            </a:lvl3pPr>
            <a:lvl4pPr lvl="3" rtl="0" algn="r">
              <a:spcBef>
                <a:spcPts val="0"/>
              </a:spcBef>
              <a:spcAft>
                <a:spcPts val="0"/>
              </a:spcAft>
              <a:buClr>
                <a:srgbClr val="434343"/>
              </a:buClr>
              <a:buSzPts val="1400"/>
              <a:buNone/>
              <a:defRPr sz="1400">
                <a:solidFill>
                  <a:srgbClr val="434343"/>
                </a:solidFill>
              </a:defRPr>
            </a:lvl4pPr>
            <a:lvl5pPr lvl="4" rtl="0" algn="r">
              <a:spcBef>
                <a:spcPts val="0"/>
              </a:spcBef>
              <a:spcAft>
                <a:spcPts val="0"/>
              </a:spcAft>
              <a:buClr>
                <a:srgbClr val="434343"/>
              </a:buClr>
              <a:buSzPts val="1400"/>
              <a:buNone/>
              <a:defRPr sz="1400">
                <a:solidFill>
                  <a:srgbClr val="434343"/>
                </a:solidFill>
              </a:defRPr>
            </a:lvl5pPr>
            <a:lvl6pPr lvl="5" rtl="0" algn="r">
              <a:spcBef>
                <a:spcPts val="0"/>
              </a:spcBef>
              <a:spcAft>
                <a:spcPts val="0"/>
              </a:spcAft>
              <a:buClr>
                <a:srgbClr val="434343"/>
              </a:buClr>
              <a:buSzPts val="1400"/>
              <a:buNone/>
              <a:defRPr sz="1400">
                <a:solidFill>
                  <a:srgbClr val="434343"/>
                </a:solidFill>
              </a:defRPr>
            </a:lvl6pPr>
            <a:lvl7pPr lvl="6" rtl="0" algn="r">
              <a:spcBef>
                <a:spcPts val="0"/>
              </a:spcBef>
              <a:spcAft>
                <a:spcPts val="0"/>
              </a:spcAft>
              <a:buClr>
                <a:srgbClr val="434343"/>
              </a:buClr>
              <a:buSzPts val="1400"/>
              <a:buNone/>
              <a:defRPr sz="1400">
                <a:solidFill>
                  <a:srgbClr val="434343"/>
                </a:solidFill>
              </a:defRPr>
            </a:lvl7pPr>
            <a:lvl8pPr lvl="7" rtl="0" algn="r">
              <a:spcBef>
                <a:spcPts val="0"/>
              </a:spcBef>
              <a:spcAft>
                <a:spcPts val="0"/>
              </a:spcAft>
              <a:buClr>
                <a:srgbClr val="434343"/>
              </a:buClr>
              <a:buSzPts val="1400"/>
              <a:buNone/>
              <a:defRPr sz="1400">
                <a:solidFill>
                  <a:srgbClr val="434343"/>
                </a:solidFill>
              </a:defRPr>
            </a:lvl8pPr>
            <a:lvl9pPr lvl="8" rtl="0" algn="r">
              <a:spcBef>
                <a:spcPts val="0"/>
              </a:spcBef>
              <a:spcAft>
                <a:spcPts val="0"/>
              </a:spcAft>
              <a:buClr>
                <a:srgbClr val="434343"/>
              </a:buClr>
              <a:buSzPts val="1400"/>
              <a:buNone/>
              <a:defRPr sz="1400">
                <a:solidFill>
                  <a:srgbClr val="434343"/>
                </a:solidFill>
              </a:defRPr>
            </a:lvl9pPr>
          </a:lstStyle>
          <a:p/>
        </p:txBody>
      </p:sp>
      <p:sp>
        <p:nvSpPr>
          <p:cNvPr id="26" name="Google Shape;26;p3"/>
          <p:cNvSpPr txBox="1"/>
          <p:nvPr>
            <p:ph idx="9" type="subTitle"/>
          </p:nvPr>
        </p:nvSpPr>
        <p:spPr>
          <a:xfrm>
            <a:off x="107500" y="1906328"/>
            <a:ext cx="3251400" cy="572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rgbClr val="434343"/>
              </a:buClr>
              <a:buSzPts val="1100"/>
              <a:buNone/>
              <a:defRPr sz="1100">
                <a:solidFill>
                  <a:srgbClr val="434343"/>
                </a:solidFill>
              </a:defRPr>
            </a:lvl1pPr>
            <a:lvl2pPr lvl="1" rtl="0" algn="r">
              <a:lnSpc>
                <a:spcPct val="100000"/>
              </a:lnSpc>
              <a:spcBef>
                <a:spcPts val="0"/>
              </a:spcBef>
              <a:spcAft>
                <a:spcPts val="0"/>
              </a:spcAft>
              <a:buClr>
                <a:srgbClr val="434343"/>
              </a:buClr>
              <a:buSzPts val="1100"/>
              <a:buNone/>
              <a:defRPr sz="1100">
                <a:solidFill>
                  <a:srgbClr val="434343"/>
                </a:solidFill>
              </a:defRPr>
            </a:lvl2pPr>
            <a:lvl3pPr lvl="2" rtl="0" algn="r">
              <a:lnSpc>
                <a:spcPct val="100000"/>
              </a:lnSpc>
              <a:spcBef>
                <a:spcPts val="0"/>
              </a:spcBef>
              <a:spcAft>
                <a:spcPts val="0"/>
              </a:spcAft>
              <a:buClr>
                <a:srgbClr val="434343"/>
              </a:buClr>
              <a:buSzPts val="1100"/>
              <a:buNone/>
              <a:defRPr sz="1100">
                <a:solidFill>
                  <a:srgbClr val="434343"/>
                </a:solidFill>
              </a:defRPr>
            </a:lvl3pPr>
            <a:lvl4pPr lvl="3" rtl="0" algn="r">
              <a:lnSpc>
                <a:spcPct val="100000"/>
              </a:lnSpc>
              <a:spcBef>
                <a:spcPts val="0"/>
              </a:spcBef>
              <a:spcAft>
                <a:spcPts val="0"/>
              </a:spcAft>
              <a:buClr>
                <a:srgbClr val="434343"/>
              </a:buClr>
              <a:buSzPts val="1100"/>
              <a:buNone/>
              <a:defRPr sz="1100">
                <a:solidFill>
                  <a:srgbClr val="434343"/>
                </a:solidFill>
              </a:defRPr>
            </a:lvl4pPr>
            <a:lvl5pPr lvl="4" rtl="0" algn="r">
              <a:lnSpc>
                <a:spcPct val="100000"/>
              </a:lnSpc>
              <a:spcBef>
                <a:spcPts val="0"/>
              </a:spcBef>
              <a:spcAft>
                <a:spcPts val="0"/>
              </a:spcAft>
              <a:buClr>
                <a:srgbClr val="434343"/>
              </a:buClr>
              <a:buSzPts val="1100"/>
              <a:buNone/>
              <a:defRPr sz="1100">
                <a:solidFill>
                  <a:srgbClr val="434343"/>
                </a:solidFill>
              </a:defRPr>
            </a:lvl5pPr>
            <a:lvl6pPr lvl="5" rtl="0" algn="r">
              <a:lnSpc>
                <a:spcPct val="100000"/>
              </a:lnSpc>
              <a:spcBef>
                <a:spcPts val="0"/>
              </a:spcBef>
              <a:spcAft>
                <a:spcPts val="0"/>
              </a:spcAft>
              <a:buClr>
                <a:srgbClr val="434343"/>
              </a:buClr>
              <a:buSzPts val="1100"/>
              <a:buNone/>
              <a:defRPr sz="1100">
                <a:solidFill>
                  <a:srgbClr val="434343"/>
                </a:solidFill>
              </a:defRPr>
            </a:lvl6pPr>
            <a:lvl7pPr lvl="6" rtl="0" algn="r">
              <a:lnSpc>
                <a:spcPct val="100000"/>
              </a:lnSpc>
              <a:spcBef>
                <a:spcPts val="0"/>
              </a:spcBef>
              <a:spcAft>
                <a:spcPts val="0"/>
              </a:spcAft>
              <a:buClr>
                <a:srgbClr val="434343"/>
              </a:buClr>
              <a:buSzPts val="1100"/>
              <a:buNone/>
              <a:defRPr sz="1100">
                <a:solidFill>
                  <a:srgbClr val="434343"/>
                </a:solidFill>
              </a:defRPr>
            </a:lvl7pPr>
            <a:lvl8pPr lvl="7" rtl="0" algn="r">
              <a:lnSpc>
                <a:spcPct val="100000"/>
              </a:lnSpc>
              <a:spcBef>
                <a:spcPts val="0"/>
              </a:spcBef>
              <a:spcAft>
                <a:spcPts val="0"/>
              </a:spcAft>
              <a:buClr>
                <a:srgbClr val="434343"/>
              </a:buClr>
              <a:buSzPts val="1100"/>
              <a:buNone/>
              <a:defRPr sz="1100">
                <a:solidFill>
                  <a:srgbClr val="434343"/>
                </a:solidFill>
              </a:defRPr>
            </a:lvl8pPr>
            <a:lvl9pPr lvl="8" rtl="0" algn="r">
              <a:lnSpc>
                <a:spcPct val="100000"/>
              </a:lnSpc>
              <a:spcBef>
                <a:spcPts val="0"/>
              </a:spcBef>
              <a:spcAft>
                <a:spcPts val="0"/>
              </a:spcAft>
              <a:buClr>
                <a:srgbClr val="434343"/>
              </a:buClr>
              <a:buSzPts val="1100"/>
              <a:buNone/>
              <a:defRPr sz="1100">
                <a:solidFill>
                  <a:srgbClr val="434343"/>
                </a:solidFill>
              </a:defRPr>
            </a:lvl9pPr>
          </a:lstStyle>
          <a:p/>
        </p:txBody>
      </p:sp>
      <p:sp>
        <p:nvSpPr>
          <p:cNvPr id="27" name="Google Shape;27;p3"/>
          <p:cNvSpPr txBox="1"/>
          <p:nvPr>
            <p:ph idx="13" type="ctrTitle"/>
          </p:nvPr>
        </p:nvSpPr>
        <p:spPr>
          <a:xfrm>
            <a:off x="-285200" y="2251374"/>
            <a:ext cx="36441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434343"/>
              </a:buClr>
              <a:buSzPts val="1800"/>
              <a:buNone/>
              <a:defRPr sz="1800">
                <a:solidFill>
                  <a:srgbClr val="434343"/>
                </a:solidFill>
              </a:defRPr>
            </a:lvl1pPr>
            <a:lvl2pPr lvl="1" rtl="0" algn="r">
              <a:spcBef>
                <a:spcPts val="0"/>
              </a:spcBef>
              <a:spcAft>
                <a:spcPts val="0"/>
              </a:spcAft>
              <a:buClr>
                <a:srgbClr val="434343"/>
              </a:buClr>
              <a:buSzPts val="1400"/>
              <a:buNone/>
              <a:defRPr sz="1400">
                <a:solidFill>
                  <a:srgbClr val="434343"/>
                </a:solidFill>
              </a:defRPr>
            </a:lvl2pPr>
            <a:lvl3pPr lvl="2" rtl="0" algn="r">
              <a:spcBef>
                <a:spcPts val="0"/>
              </a:spcBef>
              <a:spcAft>
                <a:spcPts val="0"/>
              </a:spcAft>
              <a:buClr>
                <a:srgbClr val="434343"/>
              </a:buClr>
              <a:buSzPts val="1400"/>
              <a:buNone/>
              <a:defRPr sz="1400">
                <a:solidFill>
                  <a:srgbClr val="434343"/>
                </a:solidFill>
              </a:defRPr>
            </a:lvl3pPr>
            <a:lvl4pPr lvl="3" rtl="0" algn="r">
              <a:spcBef>
                <a:spcPts val="0"/>
              </a:spcBef>
              <a:spcAft>
                <a:spcPts val="0"/>
              </a:spcAft>
              <a:buClr>
                <a:srgbClr val="434343"/>
              </a:buClr>
              <a:buSzPts val="1400"/>
              <a:buNone/>
              <a:defRPr sz="1400">
                <a:solidFill>
                  <a:srgbClr val="434343"/>
                </a:solidFill>
              </a:defRPr>
            </a:lvl4pPr>
            <a:lvl5pPr lvl="4" rtl="0" algn="r">
              <a:spcBef>
                <a:spcPts val="0"/>
              </a:spcBef>
              <a:spcAft>
                <a:spcPts val="0"/>
              </a:spcAft>
              <a:buClr>
                <a:srgbClr val="434343"/>
              </a:buClr>
              <a:buSzPts val="1400"/>
              <a:buNone/>
              <a:defRPr sz="1400">
                <a:solidFill>
                  <a:srgbClr val="434343"/>
                </a:solidFill>
              </a:defRPr>
            </a:lvl5pPr>
            <a:lvl6pPr lvl="5" rtl="0" algn="r">
              <a:spcBef>
                <a:spcPts val="0"/>
              </a:spcBef>
              <a:spcAft>
                <a:spcPts val="0"/>
              </a:spcAft>
              <a:buClr>
                <a:srgbClr val="434343"/>
              </a:buClr>
              <a:buSzPts val="1400"/>
              <a:buNone/>
              <a:defRPr sz="1400">
                <a:solidFill>
                  <a:srgbClr val="434343"/>
                </a:solidFill>
              </a:defRPr>
            </a:lvl6pPr>
            <a:lvl7pPr lvl="6" rtl="0" algn="r">
              <a:spcBef>
                <a:spcPts val="0"/>
              </a:spcBef>
              <a:spcAft>
                <a:spcPts val="0"/>
              </a:spcAft>
              <a:buClr>
                <a:srgbClr val="434343"/>
              </a:buClr>
              <a:buSzPts val="1400"/>
              <a:buNone/>
              <a:defRPr sz="1400">
                <a:solidFill>
                  <a:srgbClr val="434343"/>
                </a:solidFill>
              </a:defRPr>
            </a:lvl7pPr>
            <a:lvl8pPr lvl="7" rtl="0" algn="r">
              <a:spcBef>
                <a:spcPts val="0"/>
              </a:spcBef>
              <a:spcAft>
                <a:spcPts val="0"/>
              </a:spcAft>
              <a:buClr>
                <a:srgbClr val="434343"/>
              </a:buClr>
              <a:buSzPts val="1400"/>
              <a:buNone/>
              <a:defRPr sz="1400">
                <a:solidFill>
                  <a:srgbClr val="434343"/>
                </a:solidFill>
              </a:defRPr>
            </a:lvl8pPr>
            <a:lvl9pPr lvl="8" rtl="0" algn="r">
              <a:spcBef>
                <a:spcPts val="0"/>
              </a:spcBef>
              <a:spcAft>
                <a:spcPts val="0"/>
              </a:spcAft>
              <a:buClr>
                <a:srgbClr val="434343"/>
              </a:buClr>
              <a:buSzPts val="1400"/>
              <a:buNone/>
              <a:defRPr sz="1400">
                <a:solidFill>
                  <a:srgbClr val="434343"/>
                </a:solidFill>
              </a:defRPr>
            </a:lvl9pPr>
          </a:lstStyle>
          <a:p/>
        </p:txBody>
      </p:sp>
      <p:sp>
        <p:nvSpPr>
          <p:cNvPr id="28" name="Google Shape;28;p3"/>
          <p:cNvSpPr txBox="1"/>
          <p:nvPr>
            <p:ph idx="14" type="subTitle"/>
          </p:nvPr>
        </p:nvSpPr>
        <p:spPr>
          <a:xfrm>
            <a:off x="107500" y="2654086"/>
            <a:ext cx="3251400" cy="572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rgbClr val="434343"/>
              </a:buClr>
              <a:buSzPts val="1100"/>
              <a:buNone/>
              <a:defRPr sz="1100">
                <a:solidFill>
                  <a:srgbClr val="434343"/>
                </a:solidFill>
              </a:defRPr>
            </a:lvl1pPr>
            <a:lvl2pPr lvl="1" rtl="0" algn="r">
              <a:lnSpc>
                <a:spcPct val="100000"/>
              </a:lnSpc>
              <a:spcBef>
                <a:spcPts val="0"/>
              </a:spcBef>
              <a:spcAft>
                <a:spcPts val="0"/>
              </a:spcAft>
              <a:buClr>
                <a:srgbClr val="434343"/>
              </a:buClr>
              <a:buSzPts val="1100"/>
              <a:buNone/>
              <a:defRPr sz="1100">
                <a:solidFill>
                  <a:srgbClr val="434343"/>
                </a:solidFill>
              </a:defRPr>
            </a:lvl2pPr>
            <a:lvl3pPr lvl="2" rtl="0" algn="r">
              <a:lnSpc>
                <a:spcPct val="100000"/>
              </a:lnSpc>
              <a:spcBef>
                <a:spcPts val="0"/>
              </a:spcBef>
              <a:spcAft>
                <a:spcPts val="0"/>
              </a:spcAft>
              <a:buClr>
                <a:srgbClr val="434343"/>
              </a:buClr>
              <a:buSzPts val="1100"/>
              <a:buNone/>
              <a:defRPr sz="1100">
                <a:solidFill>
                  <a:srgbClr val="434343"/>
                </a:solidFill>
              </a:defRPr>
            </a:lvl3pPr>
            <a:lvl4pPr lvl="3" rtl="0" algn="r">
              <a:lnSpc>
                <a:spcPct val="100000"/>
              </a:lnSpc>
              <a:spcBef>
                <a:spcPts val="0"/>
              </a:spcBef>
              <a:spcAft>
                <a:spcPts val="0"/>
              </a:spcAft>
              <a:buClr>
                <a:srgbClr val="434343"/>
              </a:buClr>
              <a:buSzPts val="1100"/>
              <a:buNone/>
              <a:defRPr sz="1100">
                <a:solidFill>
                  <a:srgbClr val="434343"/>
                </a:solidFill>
              </a:defRPr>
            </a:lvl4pPr>
            <a:lvl5pPr lvl="4" rtl="0" algn="r">
              <a:lnSpc>
                <a:spcPct val="100000"/>
              </a:lnSpc>
              <a:spcBef>
                <a:spcPts val="0"/>
              </a:spcBef>
              <a:spcAft>
                <a:spcPts val="0"/>
              </a:spcAft>
              <a:buClr>
                <a:srgbClr val="434343"/>
              </a:buClr>
              <a:buSzPts val="1100"/>
              <a:buNone/>
              <a:defRPr sz="1100">
                <a:solidFill>
                  <a:srgbClr val="434343"/>
                </a:solidFill>
              </a:defRPr>
            </a:lvl5pPr>
            <a:lvl6pPr lvl="5" rtl="0" algn="r">
              <a:lnSpc>
                <a:spcPct val="100000"/>
              </a:lnSpc>
              <a:spcBef>
                <a:spcPts val="0"/>
              </a:spcBef>
              <a:spcAft>
                <a:spcPts val="0"/>
              </a:spcAft>
              <a:buClr>
                <a:srgbClr val="434343"/>
              </a:buClr>
              <a:buSzPts val="1100"/>
              <a:buNone/>
              <a:defRPr sz="1100">
                <a:solidFill>
                  <a:srgbClr val="434343"/>
                </a:solidFill>
              </a:defRPr>
            </a:lvl6pPr>
            <a:lvl7pPr lvl="6" rtl="0" algn="r">
              <a:lnSpc>
                <a:spcPct val="100000"/>
              </a:lnSpc>
              <a:spcBef>
                <a:spcPts val="0"/>
              </a:spcBef>
              <a:spcAft>
                <a:spcPts val="0"/>
              </a:spcAft>
              <a:buClr>
                <a:srgbClr val="434343"/>
              </a:buClr>
              <a:buSzPts val="1100"/>
              <a:buNone/>
              <a:defRPr sz="1100">
                <a:solidFill>
                  <a:srgbClr val="434343"/>
                </a:solidFill>
              </a:defRPr>
            </a:lvl7pPr>
            <a:lvl8pPr lvl="7" rtl="0" algn="r">
              <a:lnSpc>
                <a:spcPct val="100000"/>
              </a:lnSpc>
              <a:spcBef>
                <a:spcPts val="0"/>
              </a:spcBef>
              <a:spcAft>
                <a:spcPts val="0"/>
              </a:spcAft>
              <a:buClr>
                <a:srgbClr val="434343"/>
              </a:buClr>
              <a:buSzPts val="1100"/>
              <a:buNone/>
              <a:defRPr sz="1100">
                <a:solidFill>
                  <a:srgbClr val="434343"/>
                </a:solidFill>
              </a:defRPr>
            </a:lvl8pPr>
            <a:lvl9pPr lvl="8" rtl="0" algn="r">
              <a:lnSpc>
                <a:spcPct val="100000"/>
              </a:lnSpc>
              <a:spcBef>
                <a:spcPts val="0"/>
              </a:spcBef>
              <a:spcAft>
                <a:spcPts val="0"/>
              </a:spcAft>
              <a:buClr>
                <a:srgbClr val="434343"/>
              </a:buClr>
              <a:buSzPts val="1100"/>
              <a:buNone/>
              <a:defRPr sz="1100">
                <a:solidFill>
                  <a:srgbClr val="434343"/>
                </a:solidFill>
              </a:defRPr>
            </a:lvl9pPr>
          </a:lstStyle>
          <a:p/>
        </p:txBody>
      </p:sp>
      <p:sp>
        <p:nvSpPr>
          <p:cNvPr id="29" name="Google Shape;29;p3"/>
          <p:cNvSpPr txBox="1"/>
          <p:nvPr>
            <p:ph idx="15" type="ctrTitle"/>
          </p:nvPr>
        </p:nvSpPr>
        <p:spPr>
          <a:xfrm>
            <a:off x="-285200" y="2987334"/>
            <a:ext cx="36441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434343"/>
              </a:buClr>
              <a:buSzPts val="1800"/>
              <a:buNone/>
              <a:defRPr sz="1800">
                <a:solidFill>
                  <a:srgbClr val="434343"/>
                </a:solidFill>
              </a:defRPr>
            </a:lvl1pPr>
            <a:lvl2pPr lvl="1" rtl="0" algn="r">
              <a:spcBef>
                <a:spcPts val="0"/>
              </a:spcBef>
              <a:spcAft>
                <a:spcPts val="0"/>
              </a:spcAft>
              <a:buClr>
                <a:srgbClr val="434343"/>
              </a:buClr>
              <a:buSzPts val="1400"/>
              <a:buNone/>
              <a:defRPr sz="1400">
                <a:solidFill>
                  <a:srgbClr val="434343"/>
                </a:solidFill>
              </a:defRPr>
            </a:lvl2pPr>
            <a:lvl3pPr lvl="2" rtl="0" algn="r">
              <a:spcBef>
                <a:spcPts val="0"/>
              </a:spcBef>
              <a:spcAft>
                <a:spcPts val="0"/>
              </a:spcAft>
              <a:buClr>
                <a:srgbClr val="434343"/>
              </a:buClr>
              <a:buSzPts val="1400"/>
              <a:buNone/>
              <a:defRPr sz="1400">
                <a:solidFill>
                  <a:srgbClr val="434343"/>
                </a:solidFill>
              </a:defRPr>
            </a:lvl3pPr>
            <a:lvl4pPr lvl="3" rtl="0" algn="r">
              <a:spcBef>
                <a:spcPts val="0"/>
              </a:spcBef>
              <a:spcAft>
                <a:spcPts val="0"/>
              </a:spcAft>
              <a:buClr>
                <a:srgbClr val="434343"/>
              </a:buClr>
              <a:buSzPts val="1400"/>
              <a:buNone/>
              <a:defRPr sz="1400">
                <a:solidFill>
                  <a:srgbClr val="434343"/>
                </a:solidFill>
              </a:defRPr>
            </a:lvl4pPr>
            <a:lvl5pPr lvl="4" rtl="0" algn="r">
              <a:spcBef>
                <a:spcPts val="0"/>
              </a:spcBef>
              <a:spcAft>
                <a:spcPts val="0"/>
              </a:spcAft>
              <a:buClr>
                <a:srgbClr val="434343"/>
              </a:buClr>
              <a:buSzPts val="1400"/>
              <a:buNone/>
              <a:defRPr sz="1400">
                <a:solidFill>
                  <a:srgbClr val="434343"/>
                </a:solidFill>
              </a:defRPr>
            </a:lvl5pPr>
            <a:lvl6pPr lvl="5" rtl="0" algn="r">
              <a:spcBef>
                <a:spcPts val="0"/>
              </a:spcBef>
              <a:spcAft>
                <a:spcPts val="0"/>
              </a:spcAft>
              <a:buClr>
                <a:srgbClr val="434343"/>
              </a:buClr>
              <a:buSzPts val="1400"/>
              <a:buNone/>
              <a:defRPr sz="1400">
                <a:solidFill>
                  <a:srgbClr val="434343"/>
                </a:solidFill>
              </a:defRPr>
            </a:lvl6pPr>
            <a:lvl7pPr lvl="6" rtl="0" algn="r">
              <a:spcBef>
                <a:spcPts val="0"/>
              </a:spcBef>
              <a:spcAft>
                <a:spcPts val="0"/>
              </a:spcAft>
              <a:buClr>
                <a:srgbClr val="434343"/>
              </a:buClr>
              <a:buSzPts val="1400"/>
              <a:buNone/>
              <a:defRPr sz="1400">
                <a:solidFill>
                  <a:srgbClr val="434343"/>
                </a:solidFill>
              </a:defRPr>
            </a:lvl7pPr>
            <a:lvl8pPr lvl="7" rtl="0" algn="r">
              <a:spcBef>
                <a:spcPts val="0"/>
              </a:spcBef>
              <a:spcAft>
                <a:spcPts val="0"/>
              </a:spcAft>
              <a:buClr>
                <a:srgbClr val="434343"/>
              </a:buClr>
              <a:buSzPts val="1400"/>
              <a:buNone/>
              <a:defRPr sz="1400">
                <a:solidFill>
                  <a:srgbClr val="434343"/>
                </a:solidFill>
              </a:defRPr>
            </a:lvl8pPr>
            <a:lvl9pPr lvl="8" rtl="0" algn="r">
              <a:spcBef>
                <a:spcPts val="0"/>
              </a:spcBef>
              <a:spcAft>
                <a:spcPts val="0"/>
              </a:spcAft>
              <a:buClr>
                <a:srgbClr val="434343"/>
              </a:buClr>
              <a:buSzPts val="1400"/>
              <a:buNone/>
              <a:defRPr sz="1400">
                <a:solidFill>
                  <a:srgbClr val="434343"/>
                </a:solidFill>
              </a:defRPr>
            </a:lvl9pPr>
          </a:lstStyle>
          <a:p/>
        </p:txBody>
      </p:sp>
      <p:sp>
        <p:nvSpPr>
          <p:cNvPr id="30" name="Google Shape;30;p3"/>
          <p:cNvSpPr txBox="1"/>
          <p:nvPr>
            <p:ph idx="16" type="subTitle"/>
          </p:nvPr>
        </p:nvSpPr>
        <p:spPr>
          <a:xfrm>
            <a:off x="107500" y="3390046"/>
            <a:ext cx="3251400" cy="572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rgbClr val="434343"/>
              </a:buClr>
              <a:buSzPts val="1100"/>
              <a:buNone/>
              <a:defRPr sz="1100">
                <a:solidFill>
                  <a:srgbClr val="434343"/>
                </a:solidFill>
              </a:defRPr>
            </a:lvl1pPr>
            <a:lvl2pPr lvl="1" rtl="0" algn="r">
              <a:lnSpc>
                <a:spcPct val="100000"/>
              </a:lnSpc>
              <a:spcBef>
                <a:spcPts val="0"/>
              </a:spcBef>
              <a:spcAft>
                <a:spcPts val="0"/>
              </a:spcAft>
              <a:buClr>
                <a:srgbClr val="434343"/>
              </a:buClr>
              <a:buSzPts val="1100"/>
              <a:buNone/>
              <a:defRPr sz="1100">
                <a:solidFill>
                  <a:srgbClr val="434343"/>
                </a:solidFill>
              </a:defRPr>
            </a:lvl2pPr>
            <a:lvl3pPr lvl="2" rtl="0" algn="r">
              <a:lnSpc>
                <a:spcPct val="100000"/>
              </a:lnSpc>
              <a:spcBef>
                <a:spcPts val="0"/>
              </a:spcBef>
              <a:spcAft>
                <a:spcPts val="0"/>
              </a:spcAft>
              <a:buClr>
                <a:srgbClr val="434343"/>
              </a:buClr>
              <a:buSzPts val="1100"/>
              <a:buNone/>
              <a:defRPr sz="1100">
                <a:solidFill>
                  <a:srgbClr val="434343"/>
                </a:solidFill>
              </a:defRPr>
            </a:lvl3pPr>
            <a:lvl4pPr lvl="3" rtl="0" algn="r">
              <a:lnSpc>
                <a:spcPct val="100000"/>
              </a:lnSpc>
              <a:spcBef>
                <a:spcPts val="0"/>
              </a:spcBef>
              <a:spcAft>
                <a:spcPts val="0"/>
              </a:spcAft>
              <a:buClr>
                <a:srgbClr val="434343"/>
              </a:buClr>
              <a:buSzPts val="1100"/>
              <a:buNone/>
              <a:defRPr sz="1100">
                <a:solidFill>
                  <a:srgbClr val="434343"/>
                </a:solidFill>
              </a:defRPr>
            </a:lvl4pPr>
            <a:lvl5pPr lvl="4" rtl="0" algn="r">
              <a:lnSpc>
                <a:spcPct val="100000"/>
              </a:lnSpc>
              <a:spcBef>
                <a:spcPts val="0"/>
              </a:spcBef>
              <a:spcAft>
                <a:spcPts val="0"/>
              </a:spcAft>
              <a:buClr>
                <a:srgbClr val="434343"/>
              </a:buClr>
              <a:buSzPts val="1100"/>
              <a:buNone/>
              <a:defRPr sz="1100">
                <a:solidFill>
                  <a:srgbClr val="434343"/>
                </a:solidFill>
              </a:defRPr>
            </a:lvl5pPr>
            <a:lvl6pPr lvl="5" rtl="0" algn="r">
              <a:lnSpc>
                <a:spcPct val="100000"/>
              </a:lnSpc>
              <a:spcBef>
                <a:spcPts val="0"/>
              </a:spcBef>
              <a:spcAft>
                <a:spcPts val="0"/>
              </a:spcAft>
              <a:buClr>
                <a:srgbClr val="434343"/>
              </a:buClr>
              <a:buSzPts val="1100"/>
              <a:buNone/>
              <a:defRPr sz="1100">
                <a:solidFill>
                  <a:srgbClr val="434343"/>
                </a:solidFill>
              </a:defRPr>
            </a:lvl6pPr>
            <a:lvl7pPr lvl="6" rtl="0" algn="r">
              <a:lnSpc>
                <a:spcPct val="100000"/>
              </a:lnSpc>
              <a:spcBef>
                <a:spcPts val="0"/>
              </a:spcBef>
              <a:spcAft>
                <a:spcPts val="0"/>
              </a:spcAft>
              <a:buClr>
                <a:srgbClr val="434343"/>
              </a:buClr>
              <a:buSzPts val="1100"/>
              <a:buNone/>
              <a:defRPr sz="1100">
                <a:solidFill>
                  <a:srgbClr val="434343"/>
                </a:solidFill>
              </a:defRPr>
            </a:lvl7pPr>
            <a:lvl8pPr lvl="7" rtl="0" algn="r">
              <a:lnSpc>
                <a:spcPct val="100000"/>
              </a:lnSpc>
              <a:spcBef>
                <a:spcPts val="0"/>
              </a:spcBef>
              <a:spcAft>
                <a:spcPts val="0"/>
              </a:spcAft>
              <a:buClr>
                <a:srgbClr val="434343"/>
              </a:buClr>
              <a:buSzPts val="1100"/>
              <a:buNone/>
              <a:defRPr sz="1100">
                <a:solidFill>
                  <a:srgbClr val="434343"/>
                </a:solidFill>
              </a:defRPr>
            </a:lvl8pPr>
            <a:lvl9pPr lvl="8" rtl="0" algn="r">
              <a:lnSpc>
                <a:spcPct val="100000"/>
              </a:lnSpc>
              <a:spcBef>
                <a:spcPts val="0"/>
              </a:spcBef>
              <a:spcAft>
                <a:spcPts val="0"/>
              </a:spcAft>
              <a:buClr>
                <a:srgbClr val="434343"/>
              </a:buClr>
              <a:buSzPts val="1100"/>
              <a:buNone/>
              <a:defRPr sz="1100">
                <a:solidFill>
                  <a:srgbClr val="434343"/>
                </a:solidFill>
              </a:defRPr>
            </a:lvl9pPr>
          </a:lstStyle>
          <a:p/>
        </p:txBody>
      </p:sp>
      <p:sp>
        <p:nvSpPr>
          <p:cNvPr id="31" name="Google Shape;31;p3"/>
          <p:cNvSpPr txBox="1"/>
          <p:nvPr>
            <p:ph idx="17" type="ctrTitle"/>
          </p:nvPr>
        </p:nvSpPr>
        <p:spPr>
          <a:xfrm>
            <a:off x="-285200" y="3739112"/>
            <a:ext cx="36441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434343"/>
              </a:buClr>
              <a:buSzPts val="1800"/>
              <a:buNone/>
              <a:defRPr sz="1800">
                <a:solidFill>
                  <a:srgbClr val="434343"/>
                </a:solidFill>
              </a:defRPr>
            </a:lvl1pPr>
            <a:lvl2pPr lvl="1" rtl="0" algn="r">
              <a:spcBef>
                <a:spcPts val="0"/>
              </a:spcBef>
              <a:spcAft>
                <a:spcPts val="0"/>
              </a:spcAft>
              <a:buClr>
                <a:srgbClr val="434343"/>
              </a:buClr>
              <a:buSzPts val="1400"/>
              <a:buNone/>
              <a:defRPr sz="1400">
                <a:solidFill>
                  <a:srgbClr val="434343"/>
                </a:solidFill>
              </a:defRPr>
            </a:lvl2pPr>
            <a:lvl3pPr lvl="2" rtl="0" algn="r">
              <a:spcBef>
                <a:spcPts val="0"/>
              </a:spcBef>
              <a:spcAft>
                <a:spcPts val="0"/>
              </a:spcAft>
              <a:buClr>
                <a:srgbClr val="434343"/>
              </a:buClr>
              <a:buSzPts val="1400"/>
              <a:buNone/>
              <a:defRPr sz="1400">
                <a:solidFill>
                  <a:srgbClr val="434343"/>
                </a:solidFill>
              </a:defRPr>
            </a:lvl3pPr>
            <a:lvl4pPr lvl="3" rtl="0" algn="r">
              <a:spcBef>
                <a:spcPts val="0"/>
              </a:spcBef>
              <a:spcAft>
                <a:spcPts val="0"/>
              </a:spcAft>
              <a:buClr>
                <a:srgbClr val="434343"/>
              </a:buClr>
              <a:buSzPts val="1400"/>
              <a:buNone/>
              <a:defRPr sz="1400">
                <a:solidFill>
                  <a:srgbClr val="434343"/>
                </a:solidFill>
              </a:defRPr>
            </a:lvl4pPr>
            <a:lvl5pPr lvl="4" rtl="0" algn="r">
              <a:spcBef>
                <a:spcPts val="0"/>
              </a:spcBef>
              <a:spcAft>
                <a:spcPts val="0"/>
              </a:spcAft>
              <a:buClr>
                <a:srgbClr val="434343"/>
              </a:buClr>
              <a:buSzPts val="1400"/>
              <a:buNone/>
              <a:defRPr sz="1400">
                <a:solidFill>
                  <a:srgbClr val="434343"/>
                </a:solidFill>
              </a:defRPr>
            </a:lvl5pPr>
            <a:lvl6pPr lvl="5" rtl="0" algn="r">
              <a:spcBef>
                <a:spcPts val="0"/>
              </a:spcBef>
              <a:spcAft>
                <a:spcPts val="0"/>
              </a:spcAft>
              <a:buClr>
                <a:srgbClr val="434343"/>
              </a:buClr>
              <a:buSzPts val="1400"/>
              <a:buNone/>
              <a:defRPr sz="1400">
                <a:solidFill>
                  <a:srgbClr val="434343"/>
                </a:solidFill>
              </a:defRPr>
            </a:lvl6pPr>
            <a:lvl7pPr lvl="6" rtl="0" algn="r">
              <a:spcBef>
                <a:spcPts val="0"/>
              </a:spcBef>
              <a:spcAft>
                <a:spcPts val="0"/>
              </a:spcAft>
              <a:buClr>
                <a:srgbClr val="434343"/>
              </a:buClr>
              <a:buSzPts val="1400"/>
              <a:buNone/>
              <a:defRPr sz="1400">
                <a:solidFill>
                  <a:srgbClr val="434343"/>
                </a:solidFill>
              </a:defRPr>
            </a:lvl7pPr>
            <a:lvl8pPr lvl="7" rtl="0" algn="r">
              <a:spcBef>
                <a:spcPts val="0"/>
              </a:spcBef>
              <a:spcAft>
                <a:spcPts val="0"/>
              </a:spcAft>
              <a:buClr>
                <a:srgbClr val="434343"/>
              </a:buClr>
              <a:buSzPts val="1400"/>
              <a:buNone/>
              <a:defRPr sz="1400">
                <a:solidFill>
                  <a:srgbClr val="434343"/>
                </a:solidFill>
              </a:defRPr>
            </a:lvl8pPr>
            <a:lvl9pPr lvl="8" rtl="0" algn="r">
              <a:spcBef>
                <a:spcPts val="0"/>
              </a:spcBef>
              <a:spcAft>
                <a:spcPts val="0"/>
              </a:spcAft>
              <a:buClr>
                <a:srgbClr val="434343"/>
              </a:buClr>
              <a:buSzPts val="1400"/>
              <a:buNone/>
              <a:defRPr sz="1400">
                <a:solidFill>
                  <a:srgbClr val="434343"/>
                </a:solidFill>
              </a:defRPr>
            </a:lvl9pPr>
          </a:lstStyle>
          <a:p/>
        </p:txBody>
      </p:sp>
      <p:sp>
        <p:nvSpPr>
          <p:cNvPr id="32" name="Google Shape;32;p3"/>
          <p:cNvSpPr txBox="1"/>
          <p:nvPr>
            <p:ph idx="18" type="subTitle"/>
          </p:nvPr>
        </p:nvSpPr>
        <p:spPr>
          <a:xfrm>
            <a:off x="107500" y="4141824"/>
            <a:ext cx="3251400" cy="572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rgbClr val="434343"/>
              </a:buClr>
              <a:buSzPts val="1100"/>
              <a:buNone/>
              <a:defRPr sz="1100">
                <a:solidFill>
                  <a:srgbClr val="434343"/>
                </a:solidFill>
              </a:defRPr>
            </a:lvl1pPr>
            <a:lvl2pPr lvl="1" rtl="0" algn="r">
              <a:lnSpc>
                <a:spcPct val="100000"/>
              </a:lnSpc>
              <a:spcBef>
                <a:spcPts val="0"/>
              </a:spcBef>
              <a:spcAft>
                <a:spcPts val="0"/>
              </a:spcAft>
              <a:buClr>
                <a:srgbClr val="434343"/>
              </a:buClr>
              <a:buSzPts val="1100"/>
              <a:buNone/>
              <a:defRPr sz="1100">
                <a:solidFill>
                  <a:srgbClr val="434343"/>
                </a:solidFill>
              </a:defRPr>
            </a:lvl2pPr>
            <a:lvl3pPr lvl="2" rtl="0" algn="r">
              <a:lnSpc>
                <a:spcPct val="100000"/>
              </a:lnSpc>
              <a:spcBef>
                <a:spcPts val="0"/>
              </a:spcBef>
              <a:spcAft>
                <a:spcPts val="0"/>
              </a:spcAft>
              <a:buClr>
                <a:srgbClr val="434343"/>
              </a:buClr>
              <a:buSzPts val="1100"/>
              <a:buNone/>
              <a:defRPr sz="1100">
                <a:solidFill>
                  <a:srgbClr val="434343"/>
                </a:solidFill>
              </a:defRPr>
            </a:lvl3pPr>
            <a:lvl4pPr lvl="3" rtl="0" algn="r">
              <a:lnSpc>
                <a:spcPct val="100000"/>
              </a:lnSpc>
              <a:spcBef>
                <a:spcPts val="0"/>
              </a:spcBef>
              <a:spcAft>
                <a:spcPts val="0"/>
              </a:spcAft>
              <a:buClr>
                <a:srgbClr val="434343"/>
              </a:buClr>
              <a:buSzPts val="1100"/>
              <a:buNone/>
              <a:defRPr sz="1100">
                <a:solidFill>
                  <a:srgbClr val="434343"/>
                </a:solidFill>
              </a:defRPr>
            </a:lvl4pPr>
            <a:lvl5pPr lvl="4" rtl="0" algn="r">
              <a:lnSpc>
                <a:spcPct val="100000"/>
              </a:lnSpc>
              <a:spcBef>
                <a:spcPts val="0"/>
              </a:spcBef>
              <a:spcAft>
                <a:spcPts val="0"/>
              </a:spcAft>
              <a:buClr>
                <a:srgbClr val="434343"/>
              </a:buClr>
              <a:buSzPts val="1100"/>
              <a:buNone/>
              <a:defRPr sz="1100">
                <a:solidFill>
                  <a:srgbClr val="434343"/>
                </a:solidFill>
              </a:defRPr>
            </a:lvl5pPr>
            <a:lvl6pPr lvl="5" rtl="0" algn="r">
              <a:lnSpc>
                <a:spcPct val="100000"/>
              </a:lnSpc>
              <a:spcBef>
                <a:spcPts val="0"/>
              </a:spcBef>
              <a:spcAft>
                <a:spcPts val="0"/>
              </a:spcAft>
              <a:buClr>
                <a:srgbClr val="434343"/>
              </a:buClr>
              <a:buSzPts val="1100"/>
              <a:buNone/>
              <a:defRPr sz="1100">
                <a:solidFill>
                  <a:srgbClr val="434343"/>
                </a:solidFill>
              </a:defRPr>
            </a:lvl6pPr>
            <a:lvl7pPr lvl="6" rtl="0" algn="r">
              <a:lnSpc>
                <a:spcPct val="100000"/>
              </a:lnSpc>
              <a:spcBef>
                <a:spcPts val="0"/>
              </a:spcBef>
              <a:spcAft>
                <a:spcPts val="0"/>
              </a:spcAft>
              <a:buClr>
                <a:srgbClr val="434343"/>
              </a:buClr>
              <a:buSzPts val="1100"/>
              <a:buNone/>
              <a:defRPr sz="1100">
                <a:solidFill>
                  <a:srgbClr val="434343"/>
                </a:solidFill>
              </a:defRPr>
            </a:lvl7pPr>
            <a:lvl8pPr lvl="7" rtl="0" algn="r">
              <a:lnSpc>
                <a:spcPct val="100000"/>
              </a:lnSpc>
              <a:spcBef>
                <a:spcPts val="0"/>
              </a:spcBef>
              <a:spcAft>
                <a:spcPts val="0"/>
              </a:spcAft>
              <a:buClr>
                <a:srgbClr val="434343"/>
              </a:buClr>
              <a:buSzPts val="1100"/>
              <a:buNone/>
              <a:defRPr sz="1100">
                <a:solidFill>
                  <a:srgbClr val="434343"/>
                </a:solidFill>
              </a:defRPr>
            </a:lvl8pPr>
            <a:lvl9pPr lvl="8" rtl="0" algn="r">
              <a:lnSpc>
                <a:spcPct val="100000"/>
              </a:lnSpc>
              <a:spcBef>
                <a:spcPts val="0"/>
              </a:spcBef>
              <a:spcAft>
                <a:spcPts val="0"/>
              </a:spcAft>
              <a:buClr>
                <a:srgbClr val="434343"/>
              </a:buClr>
              <a:buSzPts val="1100"/>
              <a:buNone/>
              <a:defRPr sz="1100">
                <a:solidFill>
                  <a:srgbClr val="434343"/>
                </a:solidFill>
              </a:defRPr>
            </a:lvl9pPr>
          </a:lstStyle>
          <a:p/>
        </p:txBody>
      </p:sp>
      <p:sp>
        <p:nvSpPr>
          <p:cNvPr id="33" name="Google Shape;33;p3"/>
          <p:cNvSpPr/>
          <p:nvPr/>
        </p:nvSpPr>
        <p:spPr>
          <a:xfrm>
            <a:off x="8647413" y="-80266"/>
            <a:ext cx="234300" cy="36399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34" name="Google Shape;34;p3"/>
          <p:cNvSpPr/>
          <p:nvPr/>
        </p:nvSpPr>
        <p:spPr>
          <a:xfrm>
            <a:off x="8713975" y="0"/>
            <a:ext cx="234300" cy="35022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35" name="Google Shape;35;p3"/>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lvl1pPr lvl="0" rtl="0" algn="ctr">
              <a:buNone/>
              <a:defRPr>
                <a:solidFill>
                  <a:srgbClr val="F4F2F2"/>
                </a:solidFill>
                <a:latin typeface="Barlow Semi Condensed"/>
                <a:ea typeface="Barlow Semi Condensed"/>
                <a:cs typeface="Barlow Semi Condensed"/>
                <a:sym typeface="Barlow Semi Condensed"/>
              </a:defRPr>
            </a:lvl1pPr>
            <a:lvl2pPr lvl="1" rtl="0" algn="ctr">
              <a:buNone/>
              <a:defRPr>
                <a:solidFill>
                  <a:srgbClr val="F4F2F2"/>
                </a:solidFill>
                <a:latin typeface="Barlow Semi Condensed"/>
                <a:ea typeface="Barlow Semi Condensed"/>
                <a:cs typeface="Barlow Semi Condensed"/>
                <a:sym typeface="Barlow Semi Condensed"/>
              </a:defRPr>
            </a:lvl2pPr>
            <a:lvl3pPr lvl="2" rtl="0" algn="ctr">
              <a:buNone/>
              <a:defRPr>
                <a:solidFill>
                  <a:srgbClr val="F4F2F2"/>
                </a:solidFill>
                <a:latin typeface="Barlow Semi Condensed"/>
                <a:ea typeface="Barlow Semi Condensed"/>
                <a:cs typeface="Barlow Semi Condensed"/>
                <a:sym typeface="Barlow Semi Condensed"/>
              </a:defRPr>
            </a:lvl3pPr>
            <a:lvl4pPr lvl="3" rtl="0" algn="ctr">
              <a:buNone/>
              <a:defRPr>
                <a:solidFill>
                  <a:srgbClr val="F4F2F2"/>
                </a:solidFill>
                <a:latin typeface="Barlow Semi Condensed"/>
                <a:ea typeface="Barlow Semi Condensed"/>
                <a:cs typeface="Barlow Semi Condensed"/>
                <a:sym typeface="Barlow Semi Condensed"/>
              </a:defRPr>
            </a:lvl4pPr>
            <a:lvl5pPr lvl="4" rtl="0" algn="ctr">
              <a:buNone/>
              <a:defRPr>
                <a:solidFill>
                  <a:srgbClr val="F4F2F2"/>
                </a:solidFill>
                <a:latin typeface="Barlow Semi Condensed"/>
                <a:ea typeface="Barlow Semi Condensed"/>
                <a:cs typeface="Barlow Semi Condensed"/>
                <a:sym typeface="Barlow Semi Condensed"/>
              </a:defRPr>
            </a:lvl5pPr>
            <a:lvl6pPr lvl="5" rtl="0" algn="ctr">
              <a:buNone/>
              <a:defRPr>
                <a:solidFill>
                  <a:srgbClr val="F4F2F2"/>
                </a:solidFill>
                <a:latin typeface="Barlow Semi Condensed"/>
                <a:ea typeface="Barlow Semi Condensed"/>
                <a:cs typeface="Barlow Semi Condensed"/>
                <a:sym typeface="Barlow Semi Condensed"/>
              </a:defRPr>
            </a:lvl6pPr>
            <a:lvl7pPr lvl="6" rtl="0" algn="ctr">
              <a:buNone/>
              <a:defRPr>
                <a:solidFill>
                  <a:srgbClr val="F4F2F2"/>
                </a:solidFill>
                <a:latin typeface="Barlow Semi Condensed"/>
                <a:ea typeface="Barlow Semi Condensed"/>
                <a:cs typeface="Barlow Semi Condensed"/>
                <a:sym typeface="Barlow Semi Condensed"/>
              </a:defRPr>
            </a:lvl7pPr>
            <a:lvl8pPr lvl="7" rtl="0" algn="ctr">
              <a:buNone/>
              <a:defRPr>
                <a:solidFill>
                  <a:srgbClr val="F4F2F2"/>
                </a:solidFill>
                <a:latin typeface="Barlow Semi Condensed"/>
                <a:ea typeface="Barlow Semi Condensed"/>
                <a:cs typeface="Barlow Semi Condensed"/>
                <a:sym typeface="Barlow Semi Condensed"/>
              </a:defRPr>
            </a:lvl8pPr>
            <a:lvl9pPr lvl="8" rtl="0" algn="ctr">
              <a:buNone/>
              <a:defRPr>
                <a:solidFill>
                  <a:srgbClr val="F4F2F2"/>
                </a:solidFill>
                <a:latin typeface="Barlow Semi Condensed"/>
                <a:ea typeface="Barlow Semi Condensed"/>
                <a:cs typeface="Barlow Semi Condensed"/>
                <a:sym typeface="Barlow Semi Condensed"/>
              </a:defRPr>
            </a:lvl9pPr>
          </a:lstStyle>
          <a:p>
            <a:pPr indent="0" lvl="0" marL="0" rtl="0" algn="ct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1">
  <p:cSld name="CUSTOM_18">
    <p:spTree>
      <p:nvGrpSpPr>
        <p:cNvPr id="36" name="Shape 36"/>
        <p:cNvGrpSpPr/>
        <p:nvPr/>
      </p:nvGrpSpPr>
      <p:grpSpPr>
        <a:xfrm>
          <a:off x="0" y="0"/>
          <a:ext cx="0" cy="0"/>
          <a:chOff x="0" y="0"/>
          <a:chExt cx="0" cy="0"/>
        </a:xfrm>
      </p:grpSpPr>
      <p:sp>
        <p:nvSpPr>
          <p:cNvPr id="37" name="Google Shape;37;p4"/>
          <p:cNvSpPr/>
          <p:nvPr/>
        </p:nvSpPr>
        <p:spPr>
          <a:xfrm>
            <a:off x="5536980" y="1486682"/>
            <a:ext cx="3452400" cy="35022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38" name="Google Shape;38;p4"/>
          <p:cNvSpPr/>
          <p:nvPr/>
        </p:nvSpPr>
        <p:spPr>
          <a:xfrm>
            <a:off x="5691575" y="1641275"/>
            <a:ext cx="3452400" cy="35022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39" name="Google Shape;39;p4"/>
          <p:cNvSpPr txBox="1"/>
          <p:nvPr>
            <p:ph hasCustomPrompt="1" type="title"/>
          </p:nvPr>
        </p:nvSpPr>
        <p:spPr>
          <a:xfrm flipH="1">
            <a:off x="5462473" y="2485300"/>
            <a:ext cx="4583400" cy="7545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F4F2F2"/>
              </a:buClr>
              <a:buSzPts val="15000"/>
              <a:buNone/>
              <a:defRPr sz="15000">
                <a:solidFill>
                  <a:srgbClr val="F4F2F2"/>
                </a:solidFill>
              </a:defRPr>
            </a:lvl1pPr>
            <a:lvl2pPr lvl="1"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9pPr>
          </a:lstStyle>
          <a:p>
            <a:r>
              <a:t>xx%</a:t>
            </a:r>
          </a:p>
        </p:txBody>
      </p:sp>
      <p:sp>
        <p:nvSpPr>
          <p:cNvPr id="40" name="Google Shape;40;p4"/>
          <p:cNvSpPr txBox="1"/>
          <p:nvPr>
            <p:ph idx="2" type="ctrTitle"/>
          </p:nvPr>
        </p:nvSpPr>
        <p:spPr>
          <a:xfrm flipH="1">
            <a:off x="-119482" y="3291434"/>
            <a:ext cx="7410000" cy="13011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434343"/>
              </a:buClr>
              <a:buSzPts val="3600"/>
              <a:buNone/>
              <a:defRPr sz="3600">
                <a:solidFill>
                  <a:srgbClr val="434343"/>
                </a:solidFill>
              </a:defRPr>
            </a:lvl1pPr>
            <a:lvl2pPr lvl="1" rtl="0" algn="r">
              <a:spcBef>
                <a:spcPts val="0"/>
              </a:spcBef>
              <a:spcAft>
                <a:spcPts val="0"/>
              </a:spcAft>
              <a:buClr>
                <a:srgbClr val="FFFFFF"/>
              </a:buClr>
              <a:buSzPts val="6500"/>
              <a:buNone/>
              <a:defRPr sz="6500">
                <a:solidFill>
                  <a:srgbClr val="FFFFFF"/>
                </a:solidFill>
              </a:defRPr>
            </a:lvl2pPr>
            <a:lvl3pPr lvl="2" rtl="0" algn="r">
              <a:spcBef>
                <a:spcPts val="0"/>
              </a:spcBef>
              <a:spcAft>
                <a:spcPts val="0"/>
              </a:spcAft>
              <a:buClr>
                <a:srgbClr val="FFFFFF"/>
              </a:buClr>
              <a:buSzPts val="6500"/>
              <a:buNone/>
              <a:defRPr sz="6500">
                <a:solidFill>
                  <a:srgbClr val="FFFFFF"/>
                </a:solidFill>
              </a:defRPr>
            </a:lvl3pPr>
            <a:lvl4pPr lvl="3" rtl="0" algn="r">
              <a:spcBef>
                <a:spcPts val="0"/>
              </a:spcBef>
              <a:spcAft>
                <a:spcPts val="0"/>
              </a:spcAft>
              <a:buClr>
                <a:srgbClr val="FFFFFF"/>
              </a:buClr>
              <a:buSzPts val="6500"/>
              <a:buNone/>
              <a:defRPr sz="6500">
                <a:solidFill>
                  <a:srgbClr val="FFFFFF"/>
                </a:solidFill>
              </a:defRPr>
            </a:lvl4pPr>
            <a:lvl5pPr lvl="4" rtl="0" algn="r">
              <a:spcBef>
                <a:spcPts val="0"/>
              </a:spcBef>
              <a:spcAft>
                <a:spcPts val="0"/>
              </a:spcAft>
              <a:buClr>
                <a:srgbClr val="FFFFFF"/>
              </a:buClr>
              <a:buSzPts val="6500"/>
              <a:buNone/>
              <a:defRPr sz="6500">
                <a:solidFill>
                  <a:srgbClr val="FFFFFF"/>
                </a:solidFill>
              </a:defRPr>
            </a:lvl5pPr>
            <a:lvl6pPr lvl="5" rtl="0" algn="r">
              <a:spcBef>
                <a:spcPts val="0"/>
              </a:spcBef>
              <a:spcAft>
                <a:spcPts val="0"/>
              </a:spcAft>
              <a:buClr>
                <a:srgbClr val="FFFFFF"/>
              </a:buClr>
              <a:buSzPts val="6500"/>
              <a:buNone/>
              <a:defRPr sz="6500">
                <a:solidFill>
                  <a:srgbClr val="FFFFFF"/>
                </a:solidFill>
              </a:defRPr>
            </a:lvl6pPr>
            <a:lvl7pPr lvl="6" rtl="0" algn="r">
              <a:spcBef>
                <a:spcPts val="0"/>
              </a:spcBef>
              <a:spcAft>
                <a:spcPts val="0"/>
              </a:spcAft>
              <a:buClr>
                <a:srgbClr val="FFFFFF"/>
              </a:buClr>
              <a:buSzPts val="6500"/>
              <a:buNone/>
              <a:defRPr sz="6500">
                <a:solidFill>
                  <a:srgbClr val="FFFFFF"/>
                </a:solidFill>
              </a:defRPr>
            </a:lvl7pPr>
            <a:lvl8pPr lvl="7" rtl="0" algn="r">
              <a:spcBef>
                <a:spcPts val="0"/>
              </a:spcBef>
              <a:spcAft>
                <a:spcPts val="0"/>
              </a:spcAft>
              <a:buClr>
                <a:srgbClr val="FFFFFF"/>
              </a:buClr>
              <a:buSzPts val="6500"/>
              <a:buNone/>
              <a:defRPr sz="6500">
                <a:solidFill>
                  <a:srgbClr val="FFFFFF"/>
                </a:solidFill>
              </a:defRPr>
            </a:lvl8pPr>
            <a:lvl9pPr lvl="8" rtl="0" algn="r">
              <a:spcBef>
                <a:spcPts val="0"/>
              </a:spcBef>
              <a:spcAft>
                <a:spcPts val="0"/>
              </a:spcAft>
              <a:buClr>
                <a:srgbClr val="FFFFFF"/>
              </a:buClr>
              <a:buSzPts val="6500"/>
              <a:buNone/>
              <a:defRPr sz="6500">
                <a:solidFill>
                  <a:srgbClr val="FFFFFF"/>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p:cSld name="CUSTOM_12">
    <p:spTree>
      <p:nvGrpSpPr>
        <p:cNvPr id="41" name="Shape 41"/>
        <p:cNvGrpSpPr/>
        <p:nvPr/>
      </p:nvGrpSpPr>
      <p:grpSpPr>
        <a:xfrm>
          <a:off x="0" y="0"/>
          <a:ext cx="0" cy="0"/>
          <a:chOff x="0" y="0"/>
          <a:chExt cx="0" cy="0"/>
        </a:xfrm>
      </p:grpSpPr>
      <p:sp>
        <p:nvSpPr>
          <p:cNvPr id="42" name="Google Shape;42;p5"/>
          <p:cNvSpPr/>
          <p:nvPr/>
        </p:nvSpPr>
        <p:spPr>
          <a:xfrm>
            <a:off x="105400" y="1746675"/>
            <a:ext cx="5368200" cy="27573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43" name="Google Shape;43;p5"/>
          <p:cNvSpPr/>
          <p:nvPr/>
        </p:nvSpPr>
        <p:spPr>
          <a:xfrm>
            <a:off x="8647413" y="-80266"/>
            <a:ext cx="234300" cy="36399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44" name="Google Shape;44;p5"/>
          <p:cNvSpPr/>
          <p:nvPr/>
        </p:nvSpPr>
        <p:spPr>
          <a:xfrm>
            <a:off x="8713975" y="0"/>
            <a:ext cx="234300" cy="35022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45" name="Google Shape;45;p5"/>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lvl1pPr lvl="0" algn="ctr">
              <a:buNone/>
              <a:defRPr>
                <a:solidFill>
                  <a:srgbClr val="F4F2F2"/>
                </a:solidFill>
                <a:latin typeface="Barlow Semi Condensed"/>
                <a:ea typeface="Barlow Semi Condensed"/>
                <a:cs typeface="Barlow Semi Condensed"/>
                <a:sym typeface="Barlow Semi Condensed"/>
              </a:defRPr>
            </a:lvl1pPr>
            <a:lvl2pPr lvl="1" algn="ctr">
              <a:buNone/>
              <a:defRPr>
                <a:solidFill>
                  <a:srgbClr val="F4F2F2"/>
                </a:solidFill>
                <a:latin typeface="Barlow Semi Condensed"/>
                <a:ea typeface="Barlow Semi Condensed"/>
                <a:cs typeface="Barlow Semi Condensed"/>
                <a:sym typeface="Barlow Semi Condensed"/>
              </a:defRPr>
            </a:lvl2pPr>
            <a:lvl3pPr lvl="2" algn="ctr">
              <a:buNone/>
              <a:defRPr>
                <a:solidFill>
                  <a:srgbClr val="F4F2F2"/>
                </a:solidFill>
                <a:latin typeface="Barlow Semi Condensed"/>
                <a:ea typeface="Barlow Semi Condensed"/>
                <a:cs typeface="Barlow Semi Condensed"/>
                <a:sym typeface="Barlow Semi Condensed"/>
              </a:defRPr>
            </a:lvl3pPr>
            <a:lvl4pPr lvl="3" algn="ctr">
              <a:buNone/>
              <a:defRPr>
                <a:solidFill>
                  <a:srgbClr val="F4F2F2"/>
                </a:solidFill>
                <a:latin typeface="Barlow Semi Condensed"/>
                <a:ea typeface="Barlow Semi Condensed"/>
                <a:cs typeface="Barlow Semi Condensed"/>
                <a:sym typeface="Barlow Semi Condensed"/>
              </a:defRPr>
            </a:lvl4pPr>
            <a:lvl5pPr lvl="4" algn="ctr">
              <a:buNone/>
              <a:defRPr>
                <a:solidFill>
                  <a:srgbClr val="F4F2F2"/>
                </a:solidFill>
                <a:latin typeface="Barlow Semi Condensed"/>
                <a:ea typeface="Barlow Semi Condensed"/>
                <a:cs typeface="Barlow Semi Condensed"/>
                <a:sym typeface="Barlow Semi Condensed"/>
              </a:defRPr>
            </a:lvl5pPr>
            <a:lvl6pPr lvl="5" algn="ctr">
              <a:buNone/>
              <a:defRPr>
                <a:solidFill>
                  <a:srgbClr val="F4F2F2"/>
                </a:solidFill>
                <a:latin typeface="Barlow Semi Condensed"/>
                <a:ea typeface="Barlow Semi Condensed"/>
                <a:cs typeface="Barlow Semi Condensed"/>
                <a:sym typeface="Barlow Semi Condensed"/>
              </a:defRPr>
            </a:lvl6pPr>
            <a:lvl7pPr lvl="6" algn="ctr">
              <a:buNone/>
              <a:defRPr>
                <a:solidFill>
                  <a:srgbClr val="F4F2F2"/>
                </a:solidFill>
                <a:latin typeface="Barlow Semi Condensed"/>
                <a:ea typeface="Barlow Semi Condensed"/>
                <a:cs typeface="Barlow Semi Condensed"/>
                <a:sym typeface="Barlow Semi Condensed"/>
              </a:defRPr>
            </a:lvl7pPr>
            <a:lvl8pPr lvl="7" algn="ctr">
              <a:buNone/>
              <a:defRPr>
                <a:solidFill>
                  <a:srgbClr val="F4F2F2"/>
                </a:solidFill>
                <a:latin typeface="Barlow Semi Condensed"/>
                <a:ea typeface="Barlow Semi Condensed"/>
                <a:cs typeface="Barlow Semi Condensed"/>
                <a:sym typeface="Barlow Semi Condensed"/>
              </a:defRPr>
            </a:lvl8pPr>
            <a:lvl9pPr lvl="8" algn="ctr">
              <a:buNone/>
              <a:defRPr>
                <a:solidFill>
                  <a:srgbClr val="F4F2F2"/>
                </a:solidFill>
                <a:latin typeface="Barlow Semi Condensed"/>
                <a:ea typeface="Barlow Semi Condensed"/>
                <a:cs typeface="Barlow Semi Condensed"/>
                <a:sym typeface="Barlow Semi Condensed"/>
              </a:defRPr>
            </a:lvl9pPr>
          </a:lstStyle>
          <a:p>
            <a:pPr indent="0" lvl="0" marL="0" rtl="0" algn="ctr">
              <a:spcBef>
                <a:spcPts val="0"/>
              </a:spcBef>
              <a:spcAft>
                <a:spcPts val="0"/>
              </a:spcAft>
              <a:buNone/>
            </a:pPr>
            <a:fld id="{00000000-1234-1234-1234-123412341234}" type="slidenum">
              <a:rPr lang="es"/>
              <a:t>‹#›</a:t>
            </a:fld>
            <a:endParaRPr/>
          </a:p>
        </p:txBody>
      </p:sp>
      <p:sp>
        <p:nvSpPr>
          <p:cNvPr id="46" name="Google Shape;46;p5"/>
          <p:cNvSpPr/>
          <p:nvPr/>
        </p:nvSpPr>
        <p:spPr>
          <a:xfrm>
            <a:off x="0" y="1852075"/>
            <a:ext cx="5368200" cy="27573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47" name="Google Shape;47;p5"/>
          <p:cNvSpPr txBox="1"/>
          <p:nvPr>
            <p:ph type="ctrTitle"/>
          </p:nvPr>
        </p:nvSpPr>
        <p:spPr>
          <a:xfrm>
            <a:off x="715025" y="1369653"/>
            <a:ext cx="3867300" cy="20541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4F2F2"/>
              </a:buClr>
              <a:buSzPts val="2800"/>
              <a:buNone/>
              <a:defRPr>
                <a:solidFill>
                  <a:srgbClr val="F4F2F2"/>
                </a:solidFill>
              </a:defRPr>
            </a:lvl1pPr>
            <a:lvl2pPr lvl="1" rtl="0">
              <a:spcBef>
                <a:spcPts val="0"/>
              </a:spcBef>
              <a:spcAft>
                <a:spcPts val="0"/>
              </a:spcAft>
              <a:buClr>
                <a:srgbClr val="F4F2F2"/>
              </a:buClr>
              <a:buSzPts val="1600"/>
              <a:buNone/>
              <a:defRPr sz="1600">
                <a:solidFill>
                  <a:srgbClr val="F4F2F2"/>
                </a:solidFill>
              </a:defRPr>
            </a:lvl2pPr>
            <a:lvl3pPr lvl="2" rtl="0">
              <a:spcBef>
                <a:spcPts val="0"/>
              </a:spcBef>
              <a:spcAft>
                <a:spcPts val="0"/>
              </a:spcAft>
              <a:buClr>
                <a:srgbClr val="F4F2F2"/>
              </a:buClr>
              <a:buSzPts val="1600"/>
              <a:buNone/>
              <a:defRPr sz="1600">
                <a:solidFill>
                  <a:srgbClr val="F4F2F2"/>
                </a:solidFill>
              </a:defRPr>
            </a:lvl3pPr>
            <a:lvl4pPr lvl="3" rtl="0">
              <a:spcBef>
                <a:spcPts val="0"/>
              </a:spcBef>
              <a:spcAft>
                <a:spcPts val="0"/>
              </a:spcAft>
              <a:buClr>
                <a:srgbClr val="F4F2F2"/>
              </a:buClr>
              <a:buSzPts val="1600"/>
              <a:buNone/>
              <a:defRPr sz="1600">
                <a:solidFill>
                  <a:srgbClr val="F4F2F2"/>
                </a:solidFill>
              </a:defRPr>
            </a:lvl4pPr>
            <a:lvl5pPr lvl="4" rtl="0">
              <a:spcBef>
                <a:spcPts val="0"/>
              </a:spcBef>
              <a:spcAft>
                <a:spcPts val="0"/>
              </a:spcAft>
              <a:buClr>
                <a:srgbClr val="F4F2F2"/>
              </a:buClr>
              <a:buSzPts val="1600"/>
              <a:buNone/>
              <a:defRPr sz="1600">
                <a:solidFill>
                  <a:srgbClr val="F4F2F2"/>
                </a:solidFill>
              </a:defRPr>
            </a:lvl5pPr>
            <a:lvl6pPr lvl="5" rtl="0">
              <a:spcBef>
                <a:spcPts val="0"/>
              </a:spcBef>
              <a:spcAft>
                <a:spcPts val="0"/>
              </a:spcAft>
              <a:buClr>
                <a:srgbClr val="F4F2F2"/>
              </a:buClr>
              <a:buSzPts val="1600"/>
              <a:buNone/>
              <a:defRPr sz="1600">
                <a:solidFill>
                  <a:srgbClr val="F4F2F2"/>
                </a:solidFill>
              </a:defRPr>
            </a:lvl6pPr>
            <a:lvl7pPr lvl="6" rtl="0">
              <a:spcBef>
                <a:spcPts val="0"/>
              </a:spcBef>
              <a:spcAft>
                <a:spcPts val="0"/>
              </a:spcAft>
              <a:buClr>
                <a:srgbClr val="F4F2F2"/>
              </a:buClr>
              <a:buSzPts val="1600"/>
              <a:buNone/>
              <a:defRPr sz="1600">
                <a:solidFill>
                  <a:srgbClr val="F4F2F2"/>
                </a:solidFill>
              </a:defRPr>
            </a:lvl7pPr>
            <a:lvl8pPr lvl="7" rtl="0">
              <a:spcBef>
                <a:spcPts val="0"/>
              </a:spcBef>
              <a:spcAft>
                <a:spcPts val="0"/>
              </a:spcAft>
              <a:buClr>
                <a:srgbClr val="F4F2F2"/>
              </a:buClr>
              <a:buSzPts val="1600"/>
              <a:buNone/>
              <a:defRPr sz="1600">
                <a:solidFill>
                  <a:srgbClr val="F4F2F2"/>
                </a:solidFill>
              </a:defRPr>
            </a:lvl8pPr>
            <a:lvl9pPr lvl="8" rtl="0">
              <a:spcBef>
                <a:spcPts val="0"/>
              </a:spcBef>
              <a:spcAft>
                <a:spcPts val="0"/>
              </a:spcAft>
              <a:buClr>
                <a:srgbClr val="F4F2F2"/>
              </a:buClr>
              <a:buSzPts val="1600"/>
              <a:buNone/>
              <a:defRPr sz="1600">
                <a:solidFill>
                  <a:srgbClr val="F4F2F2"/>
                </a:solidFill>
              </a:defRPr>
            </a:lvl9pPr>
          </a:lstStyle>
          <a:p/>
        </p:txBody>
      </p:sp>
      <p:sp>
        <p:nvSpPr>
          <p:cNvPr id="48" name="Google Shape;48;p5"/>
          <p:cNvSpPr txBox="1"/>
          <p:nvPr>
            <p:ph idx="1" type="subTitle"/>
          </p:nvPr>
        </p:nvSpPr>
        <p:spPr>
          <a:xfrm>
            <a:off x="715025" y="3307379"/>
            <a:ext cx="4224900" cy="178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F4F2F2"/>
              </a:buClr>
              <a:buSzPts val="1200"/>
              <a:buNone/>
              <a:defRPr>
                <a:solidFill>
                  <a:srgbClr val="F4F2F2"/>
                </a:solidFill>
              </a:defRPr>
            </a:lvl1pPr>
            <a:lvl2pPr lvl="1" rtl="0">
              <a:lnSpc>
                <a:spcPct val="100000"/>
              </a:lnSpc>
              <a:spcBef>
                <a:spcPts val="0"/>
              </a:spcBef>
              <a:spcAft>
                <a:spcPts val="0"/>
              </a:spcAft>
              <a:buClr>
                <a:srgbClr val="F4F2F2"/>
              </a:buClr>
              <a:buSzPts val="1200"/>
              <a:buNone/>
              <a:defRPr>
                <a:solidFill>
                  <a:srgbClr val="F4F2F2"/>
                </a:solidFill>
              </a:defRPr>
            </a:lvl2pPr>
            <a:lvl3pPr lvl="2" rtl="0">
              <a:lnSpc>
                <a:spcPct val="100000"/>
              </a:lnSpc>
              <a:spcBef>
                <a:spcPts val="0"/>
              </a:spcBef>
              <a:spcAft>
                <a:spcPts val="0"/>
              </a:spcAft>
              <a:buClr>
                <a:srgbClr val="F4F2F2"/>
              </a:buClr>
              <a:buSzPts val="1200"/>
              <a:buNone/>
              <a:defRPr>
                <a:solidFill>
                  <a:srgbClr val="F4F2F2"/>
                </a:solidFill>
              </a:defRPr>
            </a:lvl3pPr>
            <a:lvl4pPr lvl="3" rtl="0">
              <a:lnSpc>
                <a:spcPct val="100000"/>
              </a:lnSpc>
              <a:spcBef>
                <a:spcPts val="0"/>
              </a:spcBef>
              <a:spcAft>
                <a:spcPts val="0"/>
              </a:spcAft>
              <a:buClr>
                <a:srgbClr val="F4F2F2"/>
              </a:buClr>
              <a:buSzPts val="1200"/>
              <a:buNone/>
              <a:defRPr>
                <a:solidFill>
                  <a:srgbClr val="F4F2F2"/>
                </a:solidFill>
              </a:defRPr>
            </a:lvl4pPr>
            <a:lvl5pPr lvl="4" rtl="0">
              <a:lnSpc>
                <a:spcPct val="100000"/>
              </a:lnSpc>
              <a:spcBef>
                <a:spcPts val="0"/>
              </a:spcBef>
              <a:spcAft>
                <a:spcPts val="0"/>
              </a:spcAft>
              <a:buClr>
                <a:srgbClr val="F4F2F2"/>
              </a:buClr>
              <a:buSzPts val="1200"/>
              <a:buNone/>
              <a:defRPr>
                <a:solidFill>
                  <a:srgbClr val="F4F2F2"/>
                </a:solidFill>
              </a:defRPr>
            </a:lvl5pPr>
            <a:lvl6pPr lvl="5" rtl="0">
              <a:lnSpc>
                <a:spcPct val="100000"/>
              </a:lnSpc>
              <a:spcBef>
                <a:spcPts val="0"/>
              </a:spcBef>
              <a:spcAft>
                <a:spcPts val="0"/>
              </a:spcAft>
              <a:buClr>
                <a:srgbClr val="F4F2F2"/>
              </a:buClr>
              <a:buSzPts val="1200"/>
              <a:buNone/>
              <a:defRPr>
                <a:solidFill>
                  <a:srgbClr val="F4F2F2"/>
                </a:solidFill>
              </a:defRPr>
            </a:lvl6pPr>
            <a:lvl7pPr lvl="6" rtl="0">
              <a:lnSpc>
                <a:spcPct val="100000"/>
              </a:lnSpc>
              <a:spcBef>
                <a:spcPts val="0"/>
              </a:spcBef>
              <a:spcAft>
                <a:spcPts val="0"/>
              </a:spcAft>
              <a:buClr>
                <a:srgbClr val="F4F2F2"/>
              </a:buClr>
              <a:buSzPts val="1200"/>
              <a:buNone/>
              <a:defRPr>
                <a:solidFill>
                  <a:srgbClr val="F4F2F2"/>
                </a:solidFill>
              </a:defRPr>
            </a:lvl7pPr>
            <a:lvl8pPr lvl="7" rtl="0">
              <a:lnSpc>
                <a:spcPct val="100000"/>
              </a:lnSpc>
              <a:spcBef>
                <a:spcPts val="0"/>
              </a:spcBef>
              <a:spcAft>
                <a:spcPts val="0"/>
              </a:spcAft>
              <a:buClr>
                <a:srgbClr val="F4F2F2"/>
              </a:buClr>
              <a:buSzPts val="1200"/>
              <a:buNone/>
              <a:defRPr>
                <a:solidFill>
                  <a:srgbClr val="F4F2F2"/>
                </a:solidFill>
              </a:defRPr>
            </a:lvl8pPr>
            <a:lvl9pPr lvl="8" rtl="0">
              <a:lnSpc>
                <a:spcPct val="100000"/>
              </a:lnSpc>
              <a:spcBef>
                <a:spcPts val="0"/>
              </a:spcBef>
              <a:spcAft>
                <a:spcPts val="0"/>
              </a:spcAft>
              <a:buClr>
                <a:srgbClr val="F4F2F2"/>
              </a:buClr>
              <a:buSzPts val="1200"/>
              <a:buNone/>
              <a:defRPr>
                <a:solidFill>
                  <a:srgbClr val="F4F2F2"/>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p:cSld name="CUSTOM_15">
    <p:spTree>
      <p:nvGrpSpPr>
        <p:cNvPr id="49" name="Shape 49"/>
        <p:cNvGrpSpPr/>
        <p:nvPr/>
      </p:nvGrpSpPr>
      <p:grpSpPr>
        <a:xfrm>
          <a:off x="0" y="0"/>
          <a:ext cx="0" cy="0"/>
          <a:chOff x="0" y="0"/>
          <a:chExt cx="0" cy="0"/>
        </a:xfrm>
      </p:grpSpPr>
      <p:sp>
        <p:nvSpPr>
          <p:cNvPr id="50" name="Google Shape;50;p6"/>
          <p:cNvSpPr/>
          <p:nvPr/>
        </p:nvSpPr>
        <p:spPr>
          <a:xfrm>
            <a:off x="8647413" y="-80266"/>
            <a:ext cx="234300" cy="36399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51" name="Google Shape;51;p6"/>
          <p:cNvSpPr/>
          <p:nvPr/>
        </p:nvSpPr>
        <p:spPr>
          <a:xfrm>
            <a:off x="8713975" y="0"/>
            <a:ext cx="234300" cy="35022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52" name="Google Shape;52;p6"/>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lvl1pPr lvl="0" rtl="0" algn="ctr">
              <a:buNone/>
              <a:defRPr>
                <a:solidFill>
                  <a:srgbClr val="F4F2F2"/>
                </a:solidFill>
                <a:latin typeface="Barlow Semi Condensed"/>
                <a:ea typeface="Barlow Semi Condensed"/>
                <a:cs typeface="Barlow Semi Condensed"/>
                <a:sym typeface="Barlow Semi Condensed"/>
              </a:defRPr>
            </a:lvl1pPr>
            <a:lvl2pPr lvl="1" rtl="0" algn="ctr">
              <a:buNone/>
              <a:defRPr>
                <a:solidFill>
                  <a:srgbClr val="F4F2F2"/>
                </a:solidFill>
                <a:latin typeface="Barlow Semi Condensed"/>
                <a:ea typeface="Barlow Semi Condensed"/>
                <a:cs typeface="Barlow Semi Condensed"/>
                <a:sym typeface="Barlow Semi Condensed"/>
              </a:defRPr>
            </a:lvl2pPr>
            <a:lvl3pPr lvl="2" rtl="0" algn="ctr">
              <a:buNone/>
              <a:defRPr>
                <a:solidFill>
                  <a:srgbClr val="F4F2F2"/>
                </a:solidFill>
                <a:latin typeface="Barlow Semi Condensed"/>
                <a:ea typeface="Barlow Semi Condensed"/>
                <a:cs typeface="Barlow Semi Condensed"/>
                <a:sym typeface="Barlow Semi Condensed"/>
              </a:defRPr>
            </a:lvl3pPr>
            <a:lvl4pPr lvl="3" rtl="0" algn="ctr">
              <a:buNone/>
              <a:defRPr>
                <a:solidFill>
                  <a:srgbClr val="F4F2F2"/>
                </a:solidFill>
                <a:latin typeface="Barlow Semi Condensed"/>
                <a:ea typeface="Barlow Semi Condensed"/>
                <a:cs typeface="Barlow Semi Condensed"/>
                <a:sym typeface="Barlow Semi Condensed"/>
              </a:defRPr>
            </a:lvl4pPr>
            <a:lvl5pPr lvl="4" rtl="0" algn="ctr">
              <a:buNone/>
              <a:defRPr>
                <a:solidFill>
                  <a:srgbClr val="F4F2F2"/>
                </a:solidFill>
                <a:latin typeface="Barlow Semi Condensed"/>
                <a:ea typeface="Barlow Semi Condensed"/>
                <a:cs typeface="Barlow Semi Condensed"/>
                <a:sym typeface="Barlow Semi Condensed"/>
              </a:defRPr>
            </a:lvl5pPr>
            <a:lvl6pPr lvl="5" rtl="0" algn="ctr">
              <a:buNone/>
              <a:defRPr>
                <a:solidFill>
                  <a:srgbClr val="F4F2F2"/>
                </a:solidFill>
                <a:latin typeface="Barlow Semi Condensed"/>
                <a:ea typeface="Barlow Semi Condensed"/>
                <a:cs typeface="Barlow Semi Condensed"/>
                <a:sym typeface="Barlow Semi Condensed"/>
              </a:defRPr>
            </a:lvl6pPr>
            <a:lvl7pPr lvl="6" rtl="0" algn="ctr">
              <a:buNone/>
              <a:defRPr>
                <a:solidFill>
                  <a:srgbClr val="F4F2F2"/>
                </a:solidFill>
                <a:latin typeface="Barlow Semi Condensed"/>
                <a:ea typeface="Barlow Semi Condensed"/>
                <a:cs typeface="Barlow Semi Condensed"/>
                <a:sym typeface="Barlow Semi Condensed"/>
              </a:defRPr>
            </a:lvl7pPr>
            <a:lvl8pPr lvl="7" rtl="0" algn="ctr">
              <a:buNone/>
              <a:defRPr>
                <a:solidFill>
                  <a:srgbClr val="F4F2F2"/>
                </a:solidFill>
                <a:latin typeface="Barlow Semi Condensed"/>
                <a:ea typeface="Barlow Semi Condensed"/>
                <a:cs typeface="Barlow Semi Condensed"/>
                <a:sym typeface="Barlow Semi Condensed"/>
              </a:defRPr>
            </a:lvl8pPr>
            <a:lvl9pPr lvl="8" rtl="0" algn="ctr">
              <a:buNone/>
              <a:defRPr>
                <a:solidFill>
                  <a:srgbClr val="F4F2F2"/>
                </a:solidFill>
                <a:latin typeface="Barlow Semi Condensed"/>
                <a:ea typeface="Barlow Semi Condensed"/>
                <a:cs typeface="Barlow Semi Condensed"/>
                <a:sym typeface="Barlow Semi Condensed"/>
              </a:defRPr>
            </a:lvl9pPr>
          </a:lstStyle>
          <a:p>
            <a:pPr indent="0" lvl="0" marL="0" rtl="0" algn="ctr">
              <a:spcBef>
                <a:spcPts val="0"/>
              </a:spcBef>
              <a:spcAft>
                <a:spcPts val="0"/>
              </a:spcAft>
              <a:buNone/>
            </a:pPr>
            <a:fld id="{00000000-1234-1234-1234-123412341234}" type="slidenum">
              <a:rPr lang="es"/>
              <a:t>‹#›</a:t>
            </a:fld>
            <a:endParaRPr/>
          </a:p>
        </p:txBody>
      </p:sp>
      <p:sp>
        <p:nvSpPr>
          <p:cNvPr id="53" name="Google Shape;53;p6"/>
          <p:cNvSpPr txBox="1"/>
          <p:nvPr>
            <p:ph type="ctrTitle"/>
          </p:nvPr>
        </p:nvSpPr>
        <p:spPr>
          <a:xfrm>
            <a:off x="895675" y="976850"/>
            <a:ext cx="2298300" cy="946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2">
  <p:cSld name="CUSTOM_21">
    <p:spTree>
      <p:nvGrpSpPr>
        <p:cNvPr id="54" name="Shape 54"/>
        <p:cNvGrpSpPr/>
        <p:nvPr/>
      </p:nvGrpSpPr>
      <p:grpSpPr>
        <a:xfrm>
          <a:off x="0" y="0"/>
          <a:ext cx="0" cy="0"/>
          <a:chOff x="0" y="0"/>
          <a:chExt cx="0" cy="0"/>
        </a:xfrm>
      </p:grpSpPr>
      <p:sp>
        <p:nvSpPr>
          <p:cNvPr id="55" name="Google Shape;55;p7"/>
          <p:cNvSpPr/>
          <p:nvPr/>
        </p:nvSpPr>
        <p:spPr>
          <a:xfrm>
            <a:off x="181425" y="1486682"/>
            <a:ext cx="3452400" cy="35022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56" name="Google Shape;56;p7"/>
          <p:cNvSpPr/>
          <p:nvPr/>
        </p:nvSpPr>
        <p:spPr>
          <a:xfrm>
            <a:off x="-8280" y="1641275"/>
            <a:ext cx="3452400" cy="35022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57" name="Google Shape;57;p7"/>
          <p:cNvSpPr txBox="1"/>
          <p:nvPr>
            <p:ph hasCustomPrompt="1" type="title"/>
          </p:nvPr>
        </p:nvSpPr>
        <p:spPr>
          <a:xfrm flipH="1">
            <a:off x="-935485" y="2485300"/>
            <a:ext cx="4583400" cy="7545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F4F2F2"/>
              </a:buClr>
              <a:buSzPts val="15000"/>
              <a:buNone/>
              <a:defRPr sz="15000">
                <a:solidFill>
                  <a:srgbClr val="F4F2F2"/>
                </a:solidFill>
              </a:defRPr>
            </a:lvl1pPr>
            <a:lvl2pPr lvl="1"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9pPr>
          </a:lstStyle>
          <a:p>
            <a:r>
              <a:t>xx%</a:t>
            </a:r>
          </a:p>
        </p:txBody>
      </p:sp>
      <p:sp>
        <p:nvSpPr>
          <p:cNvPr id="58" name="Google Shape;58;p7"/>
          <p:cNvSpPr txBox="1"/>
          <p:nvPr>
            <p:ph idx="2" type="ctrTitle"/>
          </p:nvPr>
        </p:nvSpPr>
        <p:spPr>
          <a:xfrm flipH="1">
            <a:off x="1207314" y="3291434"/>
            <a:ext cx="7410000" cy="13011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434343"/>
              </a:buClr>
              <a:buSzPts val="3600"/>
              <a:buNone/>
              <a:defRPr sz="3600">
                <a:solidFill>
                  <a:srgbClr val="434343"/>
                </a:solidFill>
              </a:defRPr>
            </a:lvl1pPr>
            <a:lvl2pPr lvl="1" rtl="0" algn="r">
              <a:spcBef>
                <a:spcPts val="0"/>
              </a:spcBef>
              <a:spcAft>
                <a:spcPts val="0"/>
              </a:spcAft>
              <a:buClr>
                <a:srgbClr val="FFFFFF"/>
              </a:buClr>
              <a:buSzPts val="6500"/>
              <a:buNone/>
              <a:defRPr sz="6500">
                <a:solidFill>
                  <a:srgbClr val="FFFFFF"/>
                </a:solidFill>
              </a:defRPr>
            </a:lvl2pPr>
            <a:lvl3pPr lvl="2" rtl="0" algn="r">
              <a:spcBef>
                <a:spcPts val="0"/>
              </a:spcBef>
              <a:spcAft>
                <a:spcPts val="0"/>
              </a:spcAft>
              <a:buClr>
                <a:srgbClr val="FFFFFF"/>
              </a:buClr>
              <a:buSzPts val="6500"/>
              <a:buNone/>
              <a:defRPr sz="6500">
                <a:solidFill>
                  <a:srgbClr val="FFFFFF"/>
                </a:solidFill>
              </a:defRPr>
            </a:lvl3pPr>
            <a:lvl4pPr lvl="3" rtl="0" algn="r">
              <a:spcBef>
                <a:spcPts val="0"/>
              </a:spcBef>
              <a:spcAft>
                <a:spcPts val="0"/>
              </a:spcAft>
              <a:buClr>
                <a:srgbClr val="FFFFFF"/>
              </a:buClr>
              <a:buSzPts val="6500"/>
              <a:buNone/>
              <a:defRPr sz="6500">
                <a:solidFill>
                  <a:srgbClr val="FFFFFF"/>
                </a:solidFill>
              </a:defRPr>
            </a:lvl4pPr>
            <a:lvl5pPr lvl="4" rtl="0" algn="r">
              <a:spcBef>
                <a:spcPts val="0"/>
              </a:spcBef>
              <a:spcAft>
                <a:spcPts val="0"/>
              </a:spcAft>
              <a:buClr>
                <a:srgbClr val="FFFFFF"/>
              </a:buClr>
              <a:buSzPts val="6500"/>
              <a:buNone/>
              <a:defRPr sz="6500">
                <a:solidFill>
                  <a:srgbClr val="FFFFFF"/>
                </a:solidFill>
              </a:defRPr>
            </a:lvl5pPr>
            <a:lvl6pPr lvl="5" rtl="0" algn="r">
              <a:spcBef>
                <a:spcPts val="0"/>
              </a:spcBef>
              <a:spcAft>
                <a:spcPts val="0"/>
              </a:spcAft>
              <a:buClr>
                <a:srgbClr val="FFFFFF"/>
              </a:buClr>
              <a:buSzPts val="6500"/>
              <a:buNone/>
              <a:defRPr sz="6500">
                <a:solidFill>
                  <a:srgbClr val="FFFFFF"/>
                </a:solidFill>
              </a:defRPr>
            </a:lvl6pPr>
            <a:lvl7pPr lvl="6" rtl="0" algn="r">
              <a:spcBef>
                <a:spcPts val="0"/>
              </a:spcBef>
              <a:spcAft>
                <a:spcPts val="0"/>
              </a:spcAft>
              <a:buClr>
                <a:srgbClr val="FFFFFF"/>
              </a:buClr>
              <a:buSzPts val="6500"/>
              <a:buNone/>
              <a:defRPr sz="6500">
                <a:solidFill>
                  <a:srgbClr val="FFFFFF"/>
                </a:solidFill>
              </a:defRPr>
            </a:lvl7pPr>
            <a:lvl8pPr lvl="7" rtl="0" algn="r">
              <a:spcBef>
                <a:spcPts val="0"/>
              </a:spcBef>
              <a:spcAft>
                <a:spcPts val="0"/>
              </a:spcAft>
              <a:buClr>
                <a:srgbClr val="FFFFFF"/>
              </a:buClr>
              <a:buSzPts val="6500"/>
              <a:buNone/>
              <a:defRPr sz="6500">
                <a:solidFill>
                  <a:srgbClr val="FFFFFF"/>
                </a:solidFill>
              </a:defRPr>
            </a:lvl8pPr>
            <a:lvl9pPr lvl="8" rtl="0" algn="r">
              <a:spcBef>
                <a:spcPts val="0"/>
              </a:spcBef>
              <a:spcAft>
                <a:spcPts val="0"/>
              </a:spcAft>
              <a:buClr>
                <a:srgbClr val="FFFFFF"/>
              </a:buClr>
              <a:buSzPts val="6500"/>
              <a:buNone/>
              <a:defRPr sz="6500">
                <a:solidFill>
                  <a:srgbClr val="FFFFFF"/>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3">
  <p:cSld name="CUSTOM_21_2">
    <p:spTree>
      <p:nvGrpSpPr>
        <p:cNvPr id="59" name="Shape 59"/>
        <p:cNvGrpSpPr/>
        <p:nvPr/>
      </p:nvGrpSpPr>
      <p:grpSpPr>
        <a:xfrm>
          <a:off x="0" y="0"/>
          <a:ext cx="0" cy="0"/>
          <a:chOff x="0" y="0"/>
          <a:chExt cx="0" cy="0"/>
        </a:xfrm>
      </p:grpSpPr>
      <p:sp>
        <p:nvSpPr>
          <p:cNvPr id="60" name="Google Shape;60;p8"/>
          <p:cNvSpPr/>
          <p:nvPr/>
        </p:nvSpPr>
        <p:spPr>
          <a:xfrm>
            <a:off x="5529125" y="197582"/>
            <a:ext cx="3452400" cy="35022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61" name="Google Shape;61;p8"/>
          <p:cNvSpPr/>
          <p:nvPr/>
        </p:nvSpPr>
        <p:spPr>
          <a:xfrm>
            <a:off x="5721395" y="-10050"/>
            <a:ext cx="3452400" cy="35022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62" name="Google Shape;62;p8"/>
          <p:cNvSpPr txBox="1"/>
          <p:nvPr>
            <p:ph hasCustomPrompt="1" type="title"/>
          </p:nvPr>
        </p:nvSpPr>
        <p:spPr>
          <a:xfrm flipH="1">
            <a:off x="4082940" y="833975"/>
            <a:ext cx="4583400" cy="7545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F4F2F2"/>
              </a:buClr>
              <a:buSzPts val="15000"/>
              <a:buNone/>
              <a:defRPr sz="15000">
                <a:solidFill>
                  <a:srgbClr val="F4F2F2"/>
                </a:solidFill>
              </a:defRPr>
            </a:lvl1pPr>
            <a:lvl2pPr lvl="1"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9pPr>
          </a:lstStyle>
          <a:p>
            <a:r>
              <a:t>xx%</a:t>
            </a:r>
          </a:p>
        </p:txBody>
      </p:sp>
      <p:sp>
        <p:nvSpPr>
          <p:cNvPr id="63" name="Google Shape;63;p8"/>
          <p:cNvSpPr txBox="1"/>
          <p:nvPr>
            <p:ph idx="2" type="ctrTitle"/>
          </p:nvPr>
        </p:nvSpPr>
        <p:spPr>
          <a:xfrm flipH="1">
            <a:off x="689064" y="1640109"/>
            <a:ext cx="7410000" cy="13011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434343"/>
              </a:buClr>
              <a:buSzPts val="3600"/>
              <a:buNone/>
              <a:defRPr sz="3600">
                <a:solidFill>
                  <a:srgbClr val="434343"/>
                </a:solidFill>
              </a:defRPr>
            </a:lvl1pPr>
            <a:lvl2pPr lvl="1" rtl="0" algn="r">
              <a:spcBef>
                <a:spcPts val="0"/>
              </a:spcBef>
              <a:spcAft>
                <a:spcPts val="0"/>
              </a:spcAft>
              <a:buClr>
                <a:srgbClr val="FFFFFF"/>
              </a:buClr>
              <a:buSzPts val="6500"/>
              <a:buNone/>
              <a:defRPr sz="6500">
                <a:solidFill>
                  <a:srgbClr val="FFFFFF"/>
                </a:solidFill>
              </a:defRPr>
            </a:lvl2pPr>
            <a:lvl3pPr lvl="2" rtl="0" algn="r">
              <a:spcBef>
                <a:spcPts val="0"/>
              </a:spcBef>
              <a:spcAft>
                <a:spcPts val="0"/>
              </a:spcAft>
              <a:buClr>
                <a:srgbClr val="FFFFFF"/>
              </a:buClr>
              <a:buSzPts val="6500"/>
              <a:buNone/>
              <a:defRPr sz="6500">
                <a:solidFill>
                  <a:srgbClr val="FFFFFF"/>
                </a:solidFill>
              </a:defRPr>
            </a:lvl3pPr>
            <a:lvl4pPr lvl="3" rtl="0" algn="r">
              <a:spcBef>
                <a:spcPts val="0"/>
              </a:spcBef>
              <a:spcAft>
                <a:spcPts val="0"/>
              </a:spcAft>
              <a:buClr>
                <a:srgbClr val="FFFFFF"/>
              </a:buClr>
              <a:buSzPts val="6500"/>
              <a:buNone/>
              <a:defRPr sz="6500">
                <a:solidFill>
                  <a:srgbClr val="FFFFFF"/>
                </a:solidFill>
              </a:defRPr>
            </a:lvl4pPr>
            <a:lvl5pPr lvl="4" rtl="0" algn="r">
              <a:spcBef>
                <a:spcPts val="0"/>
              </a:spcBef>
              <a:spcAft>
                <a:spcPts val="0"/>
              </a:spcAft>
              <a:buClr>
                <a:srgbClr val="FFFFFF"/>
              </a:buClr>
              <a:buSzPts val="6500"/>
              <a:buNone/>
              <a:defRPr sz="6500">
                <a:solidFill>
                  <a:srgbClr val="FFFFFF"/>
                </a:solidFill>
              </a:defRPr>
            </a:lvl5pPr>
            <a:lvl6pPr lvl="5" rtl="0" algn="r">
              <a:spcBef>
                <a:spcPts val="0"/>
              </a:spcBef>
              <a:spcAft>
                <a:spcPts val="0"/>
              </a:spcAft>
              <a:buClr>
                <a:srgbClr val="FFFFFF"/>
              </a:buClr>
              <a:buSzPts val="6500"/>
              <a:buNone/>
              <a:defRPr sz="6500">
                <a:solidFill>
                  <a:srgbClr val="FFFFFF"/>
                </a:solidFill>
              </a:defRPr>
            </a:lvl6pPr>
            <a:lvl7pPr lvl="6" rtl="0" algn="r">
              <a:spcBef>
                <a:spcPts val="0"/>
              </a:spcBef>
              <a:spcAft>
                <a:spcPts val="0"/>
              </a:spcAft>
              <a:buClr>
                <a:srgbClr val="FFFFFF"/>
              </a:buClr>
              <a:buSzPts val="6500"/>
              <a:buNone/>
              <a:defRPr sz="6500">
                <a:solidFill>
                  <a:srgbClr val="FFFFFF"/>
                </a:solidFill>
              </a:defRPr>
            </a:lvl7pPr>
            <a:lvl8pPr lvl="7" rtl="0" algn="r">
              <a:spcBef>
                <a:spcPts val="0"/>
              </a:spcBef>
              <a:spcAft>
                <a:spcPts val="0"/>
              </a:spcAft>
              <a:buClr>
                <a:srgbClr val="FFFFFF"/>
              </a:buClr>
              <a:buSzPts val="6500"/>
              <a:buNone/>
              <a:defRPr sz="6500">
                <a:solidFill>
                  <a:srgbClr val="FFFFFF"/>
                </a:solidFill>
              </a:defRPr>
            </a:lvl8pPr>
            <a:lvl9pPr lvl="8" rtl="0" algn="r">
              <a:spcBef>
                <a:spcPts val="0"/>
              </a:spcBef>
              <a:spcAft>
                <a:spcPts val="0"/>
              </a:spcAft>
              <a:buClr>
                <a:srgbClr val="FFFFFF"/>
              </a:buClr>
              <a:buSzPts val="6500"/>
              <a:buNone/>
              <a:defRPr sz="6500">
                <a:solidFill>
                  <a:srgbClr val="FFFFFF"/>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 text">
  <p:cSld name="CUSTOM_21_1">
    <p:spTree>
      <p:nvGrpSpPr>
        <p:cNvPr id="64" name="Shape 64"/>
        <p:cNvGrpSpPr/>
        <p:nvPr/>
      </p:nvGrpSpPr>
      <p:grpSpPr>
        <a:xfrm>
          <a:off x="0" y="0"/>
          <a:ext cx="0" cy="0"/>
          <a:chOff x="0" y="0"/>
          <a:chExt cx="0" cy="0"/>
        </a:xfrm>
      </p:grpSpPr>
      <p:sp>
        <p:nvSpPr>
          <p:cNvPr id="65" name="Google Shape;65;p9"/>
          <p:cNvSpPr/>
          <p:nvPr/>
        </p:nvSpPr>
        <p:spPr>
          <a:xfrm>
            <a:off x="3507625" y="1991501"/>
            <a:ext cx="2919000" cy="6099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9"/>
          <p:cNvSpPr/>
          <p:nvPr/>
        </p:nvSpPr>
        <p:spPr>
          <a:xfrm>
            <a:off x="8647413" y="-80266"/>
            <a:ext cx="234300" cy="36399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67" name="Google Shape;67;p9"/>
          <p:cNvSpPr/>
          <p:nvPr/>
        </p:nvSpPr>
        <p:spPr>
          <a:xfrm>
            <a:off x="8713975" y="0"/>
            <a:ext cx="234300" cy="35022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68" name="Google Shape;68;p9"/>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lvl1pPr lvl="0" rtl="0" algn="ctr">
              <a:buNone/>
              <a:defRPr>
                <a:solidFill>
                  <a:srgbClr val="F4F2F2"/>
                </a:solidFill>
                <a:latin typeface="Barlow Semi Condensed"/>
                <a:ea typeface="Barlow Semi Condensed"/>
                <a:cs typeface="Barlow Semi Condensed"/>
                <a:sym typeface="Barlow Semi Condensed"/>
              </a:defRPr>
            </a:lvl1pPr>
            <a:lvl2pPr lvl="1" rtl="0" algn="ctr">
              <a:buNone/>
              <a:defRPr>
                <a:solidFill>
                  <a:srgbClr val="F4F2F2"/>
                </a:solidFill>
                <a:latin typeface="Barlow Semi Condensed"/>
                <a:ea typeface="Barlow Semi Condensed"/>
                <a:cs typeface="Barlow Semi Condensed"/>
                <a:sym typeface="Barlow Semi Condensed"/>
              </a:defRPr>
            </a:lvl2pPr>
            <a:lvl3pPr lvl="2" rtl="0" algn="ctr">
              <a:buNone/>
              <a:defRPr>
                <a:solidFill>
                  <a:srgbClr val="F4F2F2"/>
                </a:solidFill>
                <a:latin typeface="Barlow Semi Condensed"/>
                <a:ea typeface="Barlow Semi Condensed"/>
                <a:cs typeface="Barlow Semi Condensed"/>
                <a:sym typeface="Barlow Semi Condensed"/>
              </a:defRPr>
            </a:lvl3pPr>
            <a:lvl4pPr lvl="3" rtl="0" algn="ctr">
              <a:buNone/>
              <a:defRPr>
                <a:solidFill>
                  <a:srgbClr val="F4F2F2"/>
                </a:solidFill>
                <a:latin typeface="Barlow Semi Condensed"/>
                <a:ea typeface="Barlow Semi Condensed"/>
                <a:cs typeface="Barlow Semi Condensed"/>
                <a:sym typeface="Barlow Semi Condensed"/>
              </a:defRPr>
            </a:lvl4pPr>
            <a:lvl5pPr lvl="4" rtl="0" algn="ctr">
              <a:buNone/>
              <a:defRPr>
                <a:solidFill>
                  <a:srgbClr val="F4F2F2"/>
                </a:solidFill>
                <a:latin typeface="Barlow Semi Condensed"/>
                <a:ea typeface="Barlow Semi Condensed"/>
                <a:cs typeface="Barlow Semi Condensed"/>
                <a:sym typeface="Barlow Semi Condensed"/>
              </a:defRPr>
            </a:lvl5pPr>
            <a:lvl6pPr lvl="5" rtl="0" algn="ctr">
              <a:buNone/>
              <a:defRPr>
                <a:solidFill>
                  <a:srgbClr val="F4F2F2"/>
                </a:solidFill>
                <a:latin typeface="Barlow Semi Condensed"/>
                <a:ea typeface="Barlow Semi Condensed"/>
                <a:cs typeface="Barlow Semi Condensed"/>
                <a:sym typeface="Barlow Semi Condensed"/>
              </a:defRPr>
            </a:lvl6pPr>
            <a:lvl7pPr lvl="6" rtl="0" algn="ctr">
              <a:buNone/>
              <a:defRPr>
                <a:solidFill>
                  <a:srgbClr val="F4F2F2"/>
                </a:solidFill>
                <a:latin typeface="Barlow Semi Condensed"/>
                <a:ea typeface="Barlow Semi Condensed"/>
                <a:cs typeface="Barlow Semi Condensed"/>
                <a:sym typeface="Barlow Semi Condensed"/>
              </a:defRPr>
            </a:lvl7pPr>
            <a:lvl8pPr lvl="7" rtl="0" algn="ctr">
              <a:buNone/>
              <a:defRPr>
                <a:solidFill>
                  <a:srgbClr val="F4F2F2"/>
                </a:solidFill>
                <a:latin typeface="Barlow Semi Condensed"/>
                <a:ea typeface="Barlow Semi Condensed"/>
                <a:cs typeface="Barlow Semi Condensed"/>
                <a:sym typeface="Barlow Semi Condensed"/>
              </a:defRPr>
            </a:lvl8pPr>
            <a:lvl9pPr lvl="8" rtl="0" algn="ctr">
              <a:buNone/>
              <a:defRPr>
                <a:solidFill>
                  <a:srgbClr val="F4F2F2"/>
                </a:solidFill>
                <a:latin typeface="Barlow Semi Condensed"/>
                <a:ea typeface="Barlow Semi Condensed"/>
                <a:cs typeface="Barlow Semi Condensed"/>
                <a:sym typeface="Barlow Semi Condensed"/>
              </a:defRPr>
            </a:lvl9pPr>
          </a:lstStyle>
          <a:p>
            <a:pPr indent="0" lvl="0" marL="0" rtl="0" algn="ctr">
              <a:spcBef>
                <a:spcPts val="0"/>
              </a:spcBef>
              <a:spcAft>
                <a:spcPts val="0"/>
              </a:spcAft>
              <a:buNone/>
            </a:pPr>
            <a:fld id="{00000000-1234-1234-1234-123412341234}" type="slidenum">
              <a:rPr lang="es"/>
              <a:t>‹#›</a:t>
            </a:fld>
            <a:endParaRPr/>
          </a:p>
        </p:txBody>
      </p:sp>
      <p:sp>
        <p:nvSpPr>
          <p:cNvPr id="69" name="Google Shape;69;p9"/>
          <p:cNvSpPr/>
          <p:nvPr/>
        </p:nvSpPr>
        <p:spPr>
          <a:xfrm>
            <a:off x="3591950" y="2075825"/>
            <a:ext cx="2919000" cy="6099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9"/>
          <p:cNvSpPr txBox="1"/>
          <p:nvPr>
            <p:ph type="ctrTitle"/>
          </p:nvPr>
        </p:nvSpPr>
        <p:spPr>
          <a:xfrm>
            <a:off x="3231863" y="1903293"/>
            <a:ext cx="3440700" cy="9462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F4F2F2"/>
              </a:buClr>
              <a:buSzPts val="2400"/>
              <a:buNone/>
              <a:defRPr sz="2400">
                <a:solidFill>
                  <a:srgbClr val="F4F2F2"/>
                </a:solidFill>
              </a:defRPr>
            </a:lvl1pPr>
            <a:lvl2pPr lvl="1" rtl="0" algn="r">
              <a:spcBef>
                <a:spcPts val="0"/>
              </a:spcBef>
              <a:spcAft>
                <a:spcPts val="0"/>
              </a:spcAft>
              <a:buClr>
                <a:srgbClr val="F4F2F2"/>
              </a:buClr>
              <a:buSzPts val="2400"/>
              <a:buNone/>
              <a:defRPr sz="2400">
                <a:solidFill>
                  <a:srgbClr val="F4F2F2"/>
                </a:solidFill>
              </a:defRPr>
            </a:lvl2pPr>
            <a:lvl3pPr lvl="2" rtl="0" algn="r">
              <a:spcBef>
                <a:spcPts val="0"/>
              </a:spcBef>
              <a:spcAft>
                <a:spcPts val="0"/>
              </a:spcAft>
              <a:buClr>
                <a:srgbClr val="F4F2F2"/>
              </a:buClr>
              <a:buSzPts val="2400"/>
              <a:buNone/>
              <a:defRPr sz="2400">
                <a:solidFill>
                  <a:srgbClr val="F4F2F2"/>
                </a:solidFill>
              </a:defRPr>
            </a:lvl3pPr>
            <a:lvl4pPr lvl="3" rtl="0" algn="r">
              <a:spcBef>
                <a:spcPts val="0"/>
              </a:spcBef>
              <a:spcAft>
                <a:spcPts val="0"/>
              </a:spcAft>
              <a:buClr>
                <a:srgbClr val="F4F2F2"/>
              </a:buClr>
              <a:buSzPts val="2400"/>
              <a:buNone/>
              <a:defRPr sz="2400">
                <a:solidFill>
                  <a:srgbClr val="F4F2F2"/>
                </a:solidFill>
              </a:defRPr>
            </a:lvl4pPr>
            <a:lvl5pPr lvl="4" rtl="0" algn="r">
              <a:spcBef>
                <a:spcPts val="0"/>
              </a:spcBef>
              <a:spcAft>
                <a:spcPts val="0"/>
              </a:spcAft>
              <a:buClr>
                <a:srgbClr val="F4F2F2"/>
              </a:buClr>
              <a:buSzPts val="2400"/>
              <a:buNone/>
              <a:defRPr sz="2400">
                <a:solidFill>
                  <a:srgbClr val="F4F2F2"/>
                </a:solidFill>
              </a:defRPr>
            </a:lvl5pPr>
            <a:lvl6pPr lvl="5" rtl="0" algn="r">
              <a:spcBef>
                <a:spcPts val="0"/>
              </a:spcBef>
              <a:spcAft>
                <a:spcPts val="0"/>
              </a:spcAft>
              <a:buClr>
                <a:srgbClr val="F4F2F2"/>
              </a:buClr>
              <a:buSzPts val="2400"/>
              <a:buNone/>
              <a:defRPr sz="2400">
                <a:solidFill>
                  <a:srgbClr val="F4F2F2"/>
                </a:solidFill>
              </a:defRPr>
            </a:lvl6pPr>
            <a:lvl7pPr lvl="6" rtl="0" algn="r">
              <a:spcBef>
                <a:spcPts val="0"/>
              </a:spcBef>
              <a:spcAft>
                <a:spcPts val="0"/>
              </a:spcAft>
              <a:buClr>
                <a:srgbClr val="F4F2F2"/>
              </a:buClr>
              <a:buSzPts val="2400"/>
              <a:buNone/>
              <a:defRPr sz="2400">
                <a:solidFill>
                  <a:srgbClr val="F4F2F2"/>
                </a:solidFill>
              </a:defRPr>
            </a:lvl7pPr>
            <a:lvl8pPr lvl="7" rtl="0" algn="r">
              <a:spcBef>
                <a:spcPts val="0"/>
              </a:spcBef>
              <a:spcAft>
                <a:spcPts val="0"/>
              </a:spcAft>
              <a:buClr>
                <a:srgbClr val="F4F2F2"/>
              </a:buClr>
              <a:buSzPts val="2400"/>
              <a:buNone/>
              <a:defRPr sz="2400">
                <a:solidFill>
                  <a:srgbClr val="F4F2F2"/>
                </a:solidFill>
              </a:defRPr>
            </a:lvl8pPr>
            <a:lvl9pPr lvl="8" rtl="0" algn="r">
              <a:spcBef>
                <a:spcPts val="0"/>
              </a:spcBef>
              <a:spcAft>
                <a:spcPts val="0"/>
              </a:spcAft>
              <a:buClr>
                <a:srgbClr val="F4F2F2"/>
              </a:buClr>
              <a:buSzPts val="2400"/>
              <a:buNone/>
              <a:defRPr sz="2400">
                <a:solidFill>
                  <a:srgbClr val="F4F2F2"/>
                </a:solidFill>
              </a:defRPr>
            </a:lvl9pPr>
          </a:lstStyle>
          <a:p/>
        </p:txBody>
      </p:sp>
      <p:sp>
        <p:nvSpPr>
          <p:cNvPr id="71" name="Google Shape;71;p9"/>
          <p:cNvSpPr txBox="1"/>
          <p:nvPr>
            <p:ph idx="1" type="subTitle"/>
          </p:nvPr>
        </p:nvSpPr>
        <p:spPr>
          <a:xfrm>
            <a:off x="775050" y="3047310"/>
            <a:ext cx="3251400" cy="572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rgbClr val="434343"/>
              </a:buClr>
              <a:buSzPts val="1200"/>
              <a:buNone/>
              <a:defRPr>
                <a:solidFill>
                  <a:srgbClr val="434343"/>
                </a:solidFill>
              </a:defRPr>
            </a:lvl1pPr>
            <a:lvl2pPr lvl="1" rtl="0" algn="r">
              <a:lnSpc>
                <a:spcPct val="100000"/>
              </a:lnSpc>
              <a:spcBef>
                <a:spcPts val="0"/>
              </a:spcBef>
              <a:spcAft>
                <a:spcPts val="0"/>
              </a:spcAft>
              <a:buClr>
                <a:srgbClr val="434343"/>
              </a:buClr>
              <a:buSzPts val="1200"/>
              <a:buNone/>
              <a:defRPr>
                <a:solidFill>
                  <a:srgbClr val="434343"/>
                </a:solidFill>
              </a:defRPr>
            </a:lvl2pPr>
            <a:lvl3pPr lvl="2" rtl="0" algn="r">
              <a:lnSpc>
                <a:spcPct val="100000"/>
              </a:lnSpc>
              <a:spcBef>
                <a:spcPts val="0"/>
              </a:spcBef>
              <a:spcAft>
                <a:spcPts val="0"/>
              </a:spcAft>
              <a:buClr>
                <a:srgbClr val="434343"/>
              </a:buClr>
              <a:buSzPts val="1200"/>
              <a:buNone/>
              <a:defRPr>
                <a:solidFill>
                  <a:srgbClr val="434343"/>
                </a:solidFill>
              </a:defRPr>
            </a:lvl3pPr>
            <a:lvl4pPr lvl="3" rtl="0" algn="r">
              <a:lnSpc>
                <a:spcPct val="100000"/>
              </a:lnSpc>
              <a:spcBef>
                <a:spcPts val="0"/>
              </a:spcBef>
              <a:spcAft>
                <a:spcPts val="0"/>
              </a:spcAft>
              <a:buClr>
                <a:srgbClr val="434343"/>
              </a:buClr>
              <a:buSzPts val="1200"/>
              <a:buNone/>
              <a:defRPr>
                <a:solidFill>
                  <a:srgbClr val="434343"/>
                </a:solidFill>
              </a:defRPr>
            </a:lvl4pPr>
            <a:lvl5pPr lvl="4" rtl="0" algn="r">
              <a:lnSpc>
                <a:spcPct val="100000"/>
              </a:lnSpc>
              <a:spcBef>
                <a:spcPts val="0"/>
              </a:spcBef>
              <a:spcAft>
                <a:spcPts val="0"/>
              </a:spcAft>
              <a:buClr>
                <a:srgbClr val="434343"/>
              </a:buClr>
              <a:buSzPts val="1200"/>
              <a:buNone/>
              <a:defRPr>
                <a:solidFill>
                  <a:srgbClr val="434343"/>
                </a:solidFill>
              </a:defRPr>
            </a:lvl5pPr>
            <a:lvl6pPr lvl="5" rtl="0" algn="r">
              <a:lnSpc>
                <a:spcPct val="100000"/>
              </a:lnSpc>
              <a:spcBef>
                <a:spcPts val="0"/>
              </a:spcBef>
              <a:spcAft>
                <a:spcPts val="0"/>
              </a:spcAft>
              <a:buClr>
                <a:srgbClr val="434343"/>
              </a:buClr>
              <a:buSzPts val="1200"/>
              <a:buNone/>
              <a:defRPr>
                <a:solidFill>
                  <a:srgbClr val="434343"/>
                </a:solidFill>
              </a:defRPr>
            </a:lvl6pPr>
            <a:lvl7pPr lvl="6" rtl="0" algn="r">
              <a:lnSpc>
                <a:spcPct val="100000"/>
              </a:lnSpc>
              <a:spcBef>
                <a:spcPts val="0"/>
              </a:spcBef>
              <a:spcAft>
                <a:spcPts val="0"/>
              </a:spcAft>
              <a:buClr>
                <a:srgbClr val="434343"/>
              </a:buClr>
              <a:buSzPts val="1200"/>
              <a:buNone/>
              <a:defRPr>
                <a:solidFill>
                  <a:srgbClr val="434343"/>
                </a:solidFill>
              </a:defRPr>
            </a:lvl7pPr>
            <a:lvl8pPr lvl="7" rtl="0" algn="r">
              <a:lnSpc>
                <a:spcPct val="100000"/>
              </a:lnSpc>
              <a:spcBef>
                <a:spcPts val="0"/>
              </a:spcBef>
              <a:spcAft>
                <a:spcPts val="0"/>
              </a:spcAft>
              <a:buClr>
                <a:srgbClr val="434343"/>
              </a:buClr>
              <a:buSzPts val="1200"/>
              <a:buNone/>
              <a:defRPr>
                <a:solidFill>
                  <a:srgbClr val="434343"/>
                </a:solidFill>
              </a:defRPr>
            </a:lvl8pPr>
            <a:lvl9pPr lvl="8" rtl="0" algn="r">
              <a:lnSpc>
                <a:spcPct val="100000"/>
              </a:lnSpc>
              <a:spcBef>
                <a:spcPts val="0"/>
              </a:spcBef>
              <a:spcAft>
                <a:spcPts val="0"/>
              </a:spcAft>
              <a:buClr>
                <a:srgbClr val="434343"/>
              </a:buClr>
              <a:buSzPts val="1200"/>
              <a:buNone/>
              <a:defRPr>
                <a:solidFill>
                  <a:srgbClr val="434343"/>
                </a:solidFill>
              </a:defRPr>
            </a:lvl9pPr>
          </a:lstStyle>
          <a:p/>
        </p:txBody>
      </p:sp>
      <p:sp>
        <p:nvSpPr>
          <p:cNvPr id="72" name="Google Shape;72;p9"/>
          <p:cNvSpPr txBox="1"/>
          <p:nvPr>
            <p:ph idx="2" type="ctrTitle"/>
          </p:nvPr>
        </p:nvSpPr>
        <p:spPr>
          <a:xfrm>
            <a:off x="895675" y="976850"/>
            <a:ext cx="6003000" cy="9462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2">
  <p:cSld name="CUSTOM_21_1_1">
    <p:spTree>
      <p:nvGrpSpPr>
        <p:cNvPr id="73" name="Shape 73"/>
        <p:cNvGrpSpPr/>
        <p:nvPr/>
      </p:nvGrpSpPr>
      <p:grpSpPr>
        <a:xfrm>
          <a:off x="0" y="0"/>
          <a:ext cx="0" cy="0"/>
          <a:chOff x="0" y="0"/>
          <a:chExt cx="0" cy="0"/>
        </a:xfrm>
      </p:grpSpPr>
      <p:sp>
        <p:nvSpPr>
          <p:cNvPr id="74" name="Google Shape;74;p10"/>
          <p:cNvSpPr/>
          <p:nvPr/>
        </p:nvSpPr>
        <p:spPr>
          <a:xfrm>
            <a:off x="4905925" y="1346876"/>
            <a:ext cx="2919000" cy="6099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0"/>
          <p:cNvSpPr/>
          <p:nvPr/>
        </p:nvSpPr>
        <p:spPr>
          <a:xfrm>
            <a:off x="8647413" y="-80266"/>
            <a:ext cx="234300" cy="36399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76" name="Google Shape;76;p10"/>
          <p:cNvSpPr/>
          <p:nvPr/>
        </p:nvSpPr>
        <p:spPr>
          <a:xfrm>
            <a:off x="8713975" y="0"/>
            <a:ext cx="234300" cy="35022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77" name="Google Shape;77;p10"/>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lvl1pPr lvl="0" rtl="0" algn="ctr">
              <a:buNone/>
              <a:defRPr>
                <a:solidFill>
                  <a:srgbClr val="F4F2F2"/>
                </a:solidFill>
                <a:latin typeface="Barlow Semi Condensed"/>
                <a:ea typeface="Barlow Semi Condensed"/>
                <a:cs typeface="Barlow Semi Condensed"/>
                <a:sym typeface="Barlow Semi Condensed"/>
              </a:defRPr>
            </a:lvl1pPr>
            <a:lvl2pPr lvl="1" rtl="0" algn="ctr">
              <a:buNone/>
              <a:defRPr>
                <a:solidFill>
                  <a:srgbClr val="F4F2F2"/>
                </a:solidFill>
                <a:latin typeface="Barlow Semi Condensed"/>
                <a:ea typeface="Barlow Semi Condensed"/>
                <a:cs typeface="Barlow Semi Condensed"/>
                <a:sym typeface="Barlow Semi Condensed"/>
              </a:defRPr>
            </a:lvl2pPr>
            <a:lvl3pPr lvl="2" rtl="0" algn="ctr">
              <a:buNone/>
              <a:defRPr>
                <a:solidFill>
                  <a:srgbClr val="F4F2F2"/>
                </a:solidFill>
                <a:latin typeface="Barlow Semi Condensed"/>
                <a:ea typeface="Barlow Semi Condensed"/>
                <a:cs typeface="Barlow Semi Condensed"/>
                <a:sym typeface="Barlow Semi Condensed"/>
              </a:defRPr>
            </a:lvl3pPr>
            <a:lvl4pPr lvl="3" rtl="0" algn="ctr">
              <a:buNone/>
              <a:defRPr>
                <a:solidFill>
                  <a:srgbClr val="F4F2F2"/>
                </a:solidFill>
                <a:latin typeface="Barlow Semi Condensed"/>
                <a:ea typeface="Barlow Semi Condensed"/>
                <a:cs typeface="Barlow Semi Condensed"/>
                <a:sym typeface="Barlow Semi Condensed"/>
              </a:defRPr>
            </a:lvl4pPr>
            <a:lvl5pPr lvl="4" rtl="0" algn="ctr">
              <a:buNone/>
              <a:defRPr>
                <a:solidFill>
                  <a:srgbClr val="F4F2F2"/>
                </a:solidFill>
                <a:latin typeface="Barlow Semi Condensed"/>
                <a:ea typeface="Barlow Semi Condensed"/>
                <a:cs typeface="Barlow Semi Condensed"/>
                <a:sym typeface="Barlow Semi Condensed"/>
              </a:defRPr>
            </a:lvl5pPr>
            <a:lvl6pPr lvl="5" rtl="0" algn="ctr">
              <a:buNone/>
              <a:defRPr>
                <a:solidFill>
                  <a:srgbClr val="F4F2F2"/>
                </a:solidFill>
                <a:latin typeface="Barlow Semi Condensed"/>
                <a:ea typeface="Barlow Semi Condensed"/>
                <a:cs typeface="Barlow Semi Condensed"/>
                <a:sym typeface="Barlow Semi Condensed"/>
              </a:defRPr>
            </a:lvl6pPr>
            <a:lvl7pPr lvl="6" rtl="0" algn="ctr">
              <a:buNone/>
              <a:defRPr>
                <a:solidFill>
                  <a:srgbClr val="F4F2F2"/>
                </a:solidFill>
                <a:latin typeface="Barlow Semi Condensed"/>
                <a:ea typeface="Barlow Semi Condensed"/>
                <a:cs typeface="Barlow Semi Condensed"/>
                <a:sym typeface="Barlow Semi Condensed"/>
              </a:defRPr>
            </a:lvl7pPr>
            <a:lvl8pPr lvl="7" rtl="0" algn="ctr">
              <a:buNone/>
              <a:defRPr>
                <a:solidFill>
                  <a:srgbClr val="F4F2F2"/>
                </a:solidFill>
                <a:latin typeface="Barlow Semi Condensed"/>
                <a:ea typeface="Barlow Semi Condensed"/>
                <a:cs typeface="Barlow Semi Condensed"/>
                <a:sym typeface="Barlow Semi Condensed"/>
              </a:defRPr>
            </a:lvl8pPr>
            <a:lvl9pPr lvl="8" rtl="0" algn="ctr">
              <a:buNone/>
              <a:defRPr>
                <a:solidFill>
                  <a:srgbClr val="F4F2F2"/>
                </a:solidFill>
                <a:latin typeface="Barlow Semi Condensed"/>
                <a:ea typeface="Barlow Semi Condensed"/>
                <a:cs typeface="Barlow Semi Condensed"/>
                <a:sym typeface="Barlow Semi Condensed"/>
              </a:defRPr>
            </a:lvl9pPr>
          </a:lstStyle>
          <a:p>
            <a:pPr indent="0" lvl="0" marL="0" rtl="0" algn="ctr">
              <a:spcBef>
                <a:spcPts val="0"/>
              </a:spcBef>
              <a:spcAft>
                <a:spcPts val="0"/>
              </a:spcAft>
              <a:buNone/>
            </a:pPr>
            <a:fld id="{00000000-1234-1234-1234-123412341234}" type="slidenum">
              <a:rPr lang="es"/>
              <a:t>‹#›</a:t>
            </a:fld>
            <a:endParaRPr/>
          </a:p>
        </p:txBody>
      </p:sp>
      <p:sp>
        <p:nvSpPr>
          <p:cNvPr id="78" name="Google Shape;78;p10"/>
          <p:cNvSpPr/>
          <p:nvPr/>
        </p:nvSpPr>
        <p:spPr>
          <a:xfrm>
            <a:off x="4990250" y="1431200"/>
            <a:ext cx="2919000" cy="6099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0"/>
          <p:cNvSpPr txBox="1"/>
          <p:nvPr>
            <p:ph type="ctrTitle"/>
          </p:nvPr>
        </p:nvSpPr>
        <p:spPr>
          <a:xfrm>
            <a:off x="4873903" y="1266558"/>
            <a:ext cx="3440700" cy="9462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4F2F2"/>
              </a:buClr>
              <a:buSzPts val="2400"/>
              <a:buNone/>
              <a:defRPr sz="2400">
                <a:solidFill>
                  <a:srgbClr val="F4F2F2"/>
                </a:solidFill>
              </a:defRPr>
            </a:lvl1pPr>
            <a:lvl2pPr lvl="1" rtl="0">
              <a:spcBef>
                <a:spcPts val="0"/>
              </a:spcBef>
              <a:spcAft>
                <a:spcPts val="0"/>
              </a:spcAft>
              <a:buClr>
                <a:srgbClr val="F4F2F2"/>
              </a:buClr>
              <a:buSzPts val="2400"/>
              <a:buNone/>
              <a:defRPr sz="2400">
                <a:solidFill>
                  <a:srgbClr val="F4F2F2"/>
                </a:solidFill>
              </a:defRPr>
            </a:lvl2pPr>
            <a:lvl3pPr lvl="2" rtl="0">
              <a:spcBef>
                <a:spcPts val="0"/>
              </a:spcBef>
              <a:spcAft>
                <a:spcPts val="0"/>
              </a:spcAft>
              <a:buClr>
                <a:srgbClr val="F4F2F2"/>
              </a:buClr>
              <a:buSzPts val="2400"/>
              <a:buNone/>
              <a:defRPr sz="2400">
                <a:solidFill>
                  <a:srgbClr val="F4F2F2"/>
                </a:solidFill>
              </a:defRPr>
            </a:lvl3pPr>
            <a:lvl4pPr lvl="3" rtl="0">
              <a:spcBef>
                <a:spcPts val="0"/>
              </a:spcBef>
              <a:spcAft>
                <a:spcPts val="0"/>
              </a:spcAft>
              <a:buClr>
                <a:srgbClr val="F4F2F2"/>
              </a:buClr>
              <a:buSzPts val="2400"/>
              <a:buNone/>
              <a:defRPr sz="2400">
                <a:solidFill>
                  <a:srgbClr val="F4F2F2"/>
                </a:solidFill>
              </a:defRPr>
            </a:lvl4pPr>
            <a:lvl5pPr lvl="4" rtl="0">
              <a:spcBef>
                <a:spcPts val="0"/>
              </a:spcBef>
              <a:spcAft>
                <a:spcPts val="0"/>
              </a:spcAft>
              <a:buClr>
                <a:srgbClr val="F4F2F2"/>
              </a:buClr>
              <a:buSzPts val="2400"/>
              <a:buNone/>
              <a:defRPr sz="2400">
                <a:solidFill>
                  <a:srgbClr val="F4F2F2"/>
                </a:solidFill>
              </a:defRPr>
            </a:lvl5pPr>
            <a:lvl6pPr lvl="5" rtl="0">
              <a:spcBef>
                <a:spcPts val="0"/>
              </a:spcBef>
              <a:spcAft>
                <a:spcPts val="0"/>
              </a:spcAft>
              <a:buClr>
                <a:srgbClr val="F4F2F2"/>
              </a:buClr>
              <a:buSzPts val="2400"/>
              <a:buNone/>
              <a:defRPr sz="2400">
                <a:solidFill>
                  <a:srgbClr val="F4F2F2"/>
                </a:solidFill>
              </a:defRPr>
            </a:lvl6pPr>
            <a:lvl7pPr lvl="6" rtl="0">
              <a:spcBef>
                <a:spcPts val="0"/>
              </a:spcBef>
              <a:spcAft>
                <a:spcPts val="0"/>
              </a:spcAft>
              <a:buClr>
                <a:srgbClr val="F4F2F2"/>
              </a:buClr>
              <a:buSzPts val="2400"/>
              <a:buNone/>
              <a:defRPr sz="2400">
                <a:solidFill>
                  <a:srgbClr val="F4F2F2"/>
                </a:solidFill>
              </a:defRPr>
            </a:lvl7pPr>
            <a:lvl8pPr lvl="7" rtl="0">
              <a:spcBef>
                <a:spcPts val="0"/>
              </a:spcBef>
              <a:spcAft>
                <a:spcPts val="0"/>
              </a:spcAft>
              <a:buClr>
                <a:srgbClr val="F4F2F2"/>
              </a:buClr>
              <a:buSzPts val="2400"/>
              <a:buNone/>
              <a:defRPr sz="2400">
                <a:solidFill>
                  <a:srgbClr val="F4F2F2"/>
                </a:solidFill>
              </a:defRPr>
            </a:lvl8pPr>
            <a:lvl9pPr lvl="8" rtl="0">
              <a:spcBef>
                <a:spcPts val="0"/>
              </a:spcBef>
              <a:spcAft>
                <a:spcPts val="0"/>
              </a:spcAft>
              <a:buClr>
                <a:srgbClr val="F4F2F2"/>
              </a:buClr>
              <a:buSzPts val="2400"/>
              <a:buNone/>
              <a:defRPr sz="2400">
                <a:solidFill>
                  <a:srgbClr val="F4F2F2"/>
                </a:solidFill>
              </a:defRPr>
            </a:lvl9pPr>
          </a:lstStyle>
          <a:p/>
        </p:txBody>
      </p:sp>
      <p:sp>
        <p:nvSpPr>
          <p:cNvPr id="80" name="Google Shape;80;p10"/>
          <p:cNvSpPr txBox="1"/>
          <p:nvPr>
            <p:ph idx="1" type="subTitle"/>
          </p:nvPr>
        </p:nvSpPr>
        <p:spPr>
          <a:xfrm>
            <a:off x="5144673" y="2088650"/>
            <a:ext cx="2680200" cy="572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434343"/>
              </a:buClr>
              <a:buSzPts val="1200"/>
              <a:buNone/>
              <a:defRPr>
                <a:solidFill>
                  <a:srgbClr val="434343"/>
                </a:solidFill>
              </a:defRPr>
            </a:lvl1pPr>
            <a:lvl2pPr lvl="1" rtl="0">
              <a:lnSpc>
                <a:spcPct val="100000"/>
              </a:lnSpc>
              <a:spcBef>
                <a:spcPts val="0"/>
              </a:spcBef>
              <a:spcAft>
                <a:spcPts val="0"/>
              </a:spcAft>
              <a:buClr>
                <a:srgbClr val="434343"/>
              </a:buClr>
              <a:buSzPts val="1200"/>
              <a:buNone/>
              <a:defRPr>
                <a:solidFill>
                  <a:srgbClr val="434343"/>
                </a:solidFill>
              </a:defRPr>
            </a:lvl2pPr>
            <a:lvl3pPr lvl="2" rtl="0">
              <a:lnSpc>
                <a:spcPct val="100000"/>
              </a:lnSpc>
              <a:spcBef>
                <a:spcPts val="0"/>
              </a:spcBef>
              <a:spcAft>
                <a:spcPts val="0"/>
              </a:spcAft>
              <a:buClr>
                <a:srgbClr val="434343"/>
              </a:buClr>
              <a:buSzPts val="1200"/>
              <a:buNone/>
              <a:defRPr>
                <a:solidFill>
                  <a:srgbClr val="434343"/>
                </a:solidFill>
              </a:defRPr>
            </a:lvl3pPr>
            <a:lvl4pPr lvl="3" rtl="0">
              <a:lnSpc>
                <a:spcPct val="100000"/>
              </a:lnSpc>
              <a:spcBef>
                <a:spcPts val="0"/>
              </a:spcBef>
              <a:spcAft>
                <a:spcPts val="0"/>
              </a:spcAft>
              <a:buClr>
                <a:srgbClr val="434343"/>
              </a:buClr>
              <a:buSzPts val="1200"/>
              <a:buNone/>
              <a:defRPr>
                <a:solidFill>
                  <a:srgbClr val="434343"/>
                </a:solidFill>
              </a:defRPr>
            </a:lvl4pPr>
            <a:lvl5pPr lvl="4" rtl="0">
              <a:lnSpc>
                <a:spcPct val="100000"/>
              </a:lnSpc>
              <a:spcBef>
                <a:spcPts val="0"/>
              </a:spcBef>
              <a:spcAft>
                <a:spcPts val="0"/>
              </a:spcAft>
              <a:buClr>
                <a:srgbClr val="434343"/>
              </a:buClr>
              <a:buSzPts val="1200"/>
              <a:buNone/>
              <a:defRPr>
                <a:solidFill>
                  <a:srgbClr val="434343"/>
                </a:solidFill>
              </a:defRPr>
            </a:lvl5pPr>
            <a:lvl6pPr lvl="5" rtl="0">
              <a:lnSpc>
                <a:spcPct val="100000"/>
              </a:lnSpc>
              <a:spcBef>
                <a:spcPts val="0"/>
              </a:spcBef>
              <a:spcAft>
                <a:spcPts val="0"/>
              </a:spcAft>
              <a:buClr>
                <a:srgbClr val="434343"/>
              </a:buClr>
              <a:buSzPts val="1200"/>
              <a:buNone/>
              <a:defRPr>
                <a:solidFill>
                  <a:srgbClr val="434343"/>
                </a:solidFill>
              </a:defRPr>
            </a:lvl6pPr>
            <a:lvl7pPr lvl="6" rtl="0">
              <a:lnSpc>
                <a:spcPct val="100000"/>
              </a:lnSpc>
              <a:spcBef>
                <a:spcPts val="0"/>
              </a:spcBef>
              <a:spcAft>
                <a:spcPts val="0"/>
              </a:spcAft>
              <a:buClr>
                <a:srgbClr val="434343"/>
              </a:buClr>
              <a:buSzPts val="1200"/>
              <a:buNone/>
              <a:defRPr>
                <a:solidFill>
                  <a:srgbClr val="434343"/>
                </a:solidFill>
              </a:defRPr>
            </a:lvl7pPr>
            <a:lvl8pPr lvl="7" rtl="0">
              <a:lnSpc>
                <a:spcPct val="100000"/>
              </a:lnSpc>
              <a:spcBef>
                <a:spcPts val="0"/>
              </a:spcBef>
              <a:spcAft>
                <a:spcPts val="0"/>
              </a:spcAft>
              <a:buClr>
                <a:srgbClr val="434343"/>
              </a:buClr>
              <a:buSzPts val="1200"/>
              <a:buNone/>
              <a:defRPr>
                <a:solidFill>
                  <a:srgbClr val="434343"/>
                </a:solidFill>
              </a:defRPr>
            </a:lvl8pPr>
            <a:lvl9pPr lvl="8" rtl="0">
              <a:lnSpc>
                <a:spcPct val="100000"/>
              </a:lnSpc>
              <a:spcBef>
                <a:spcPts val="0"/>
              </a:spcBef>
              <a:spcAft>
                <a:spcPts val="0"/>
              </a:spcAft>
              <a:buClr>
                <a:srgbClr val="434343"/>
              </a:buClr>
              <a:buSzPts val="1200"/>
              <a:buNone/>
              <a:defRPr>
                <a:solidFill>
                  <a:srgbClr val="434343"/>
                </a:solidFill>
              </a:defRPr>
            </a:lvl9pPr>
          </a:lstStyle>
          <a:p/>
        </p:txBody>
      </p:sp>
      <p:sp>
        <p:nvSpPr>
          <p:cNvPr id="81" name="Google Shape;81;p10"/>
          <p:cNvSpPr txBox="1"/>
          <p:nvPr>
            <p:ph idx="2" type="ctrTitle"/>
          </p:nvPr>
        </p:nvSpPr>
        <p:spPr>
          <a:xfrm>
            <a:off x="895675" y="976850"/>
            <a:ext cx="3510000" cy="9462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extLst>
    <p:ext uri="{DCECCB84-F9BA-43D5-87BE-67443E8EF086}">
      <p15:sldGuideLst>
        <p15:guide id="1" pos="624">
          <p15:clr>
            <a:srgbClr val="FA7B17"/>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p:cSld name="CUSTOM_21_1_1_1">
    <p:spTree>
      <p:nvGrpSpPr>
        <p:cNvPr id="82" name="Shape 82"/>
        <p:cNvGrpSpPr/>
        <p:nvPr/>
      </p:nvGrpSpPr>
      <p:grpSpPr>
        <a:xfrm>
          <a:off x="0" y="0"/>
          <a:ext cx="0" cy="0"/>
          <a:chOff x="0" y="0"/>
          <a:chExt cx="0" cy="0"/>
        </a:xfrm>
      </p:grpSpPr>
      <p:sp>
        <p:nvSpPr>
          <p:cNvPr id="83" name="Google Shape;83;p11"/>
          <p:cNvSpPr/>
          <p:nvPr/>
        </p:nvSpPr>
        <p:spPr>
          <a:xfrm>
            <a:off x="8647413" y="-80266"/>
            <a:ext cx="234300" cy="36399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84" name="Google Shape;84;p11"/>
          <p:cNvSpPr/>
          <p:nvPr/>
        </p:nvSpPr>
        <p:spPr>
          <a:xfrm>
            <a:off x="8713975" y="0"/>
            <a:ext cx="234300" cy="35022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85" name="Google Shape;85;p11"/>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lvl1pPr lvl="0" rtl="0" algn="ctr">
              <a:buNone/>
              <a:defRPr>
                <a:solidFill>
                  <a:srgbClr val="F4F2F2"/>
                </a:solidFill>
                <a:latin typeface="Barlow Semi Condensed"/>
                <a:ea typeface="Barlow Semi Condensed"/>
                <a:cs typeface="Barlow Semi Condensed"/>
                <a:sym typeface="Barlow Semi Condensed"/>
              </a:defRPr>
            </a:lvl1pPr>
            <a:lvl2pPr lvl="1" rtl="0" algn="ctr">
              <a:buNone/>
              <a:defRPr>
                <a:solidFill>
                  <a:srgbClr val="F4F2F2"/>
                </a:solidFill>
                <a:latin typeface="Barlow Semi Condensed"/>
                <a:ea typeface="Barlow Semi Condensed"/>
                <a:cs typeface="Barlow Semi Condensed"/>
                <a:sym typeface="Barlow Semi Condensed"/>
              </a:defRPr>
            </a:lvl2pPr>
            <a:lvl3pPr lvl="2" rtl="0" algn="ctr">
              <a:buNone/>
              <a:defRPr>
                <a:solidFill>
                  <a:srgbClr val="F4F2F2"/>
                </a:solidFill>
                <a:latin typeface="Barlow Semi Condensed"/>
                <a:ea typeface="Barlow Semi Condensed"/>
                <a:cs typeface="Barlow Semi Condensed"/>
                <a:sym typeface="Barlow Semi Condensed"/>
              </a:defRPr>
            </a:lvl3pPr>
            <a:lvl4pPr lvl="3" rtl="0" algn="ctr">
              <a:buNone/>
              <a:defRPr>
                <a:solidFill>
                  <a:srgbClr val="F4F2F2"/>
                </a:solidFill>
                <a:latin typeface="Barlow Semi Condensed"/>
                <a:ea typeface="Barlow Semi Condensed"/>
                <a:cs typeface="Barlow Semi Condensed"/>
                <a:sym typeface="Barlow Semi Condensed"/>
              </a:defRPr>
            </a:lvl4pPr>
            <a:lvl5pPr lvl="4" rtl="0" algn="ctr">
              <a:buNone/>
              <a:defRPr>
                <a:solidFill>
                  <a:srgbClr val="F4F2F2"/>
                </a:solidFill>
                <a:latin typeface="Barlow Semi Condensed"/>
                <a:ea typeface="Barlow Semi Condensed"/>
                <a:cs typeface="Barlow Semi Condensed"/>
                <a:sym typeface="Barlow Semi Condensed"/>
              </a:defRPr>
            </a:lvl5pPr>
            <a:lvl6pPr lvl="5" rtl="0" algn="ctr">
              <a:buNone/>
              <a:defRPr>
                <a:solidFill>
                  <a:srgbClr val="F4F2F2"/>
                </a:solidFill>
                <a:latin typeface="Barlow Semi Condensed"/>
                <a:ea typeface="Barlow Semi Condensed"/>
                <a:cs typeface="Barlow Semi Condensed"/>
                <a:sym typeface="Barlow Semi Condensed"/>
              </a:defRPr>
            </a:lvl6pPr>
            <a:lvl7pPr lvl="6" rtl="0" algn="ctr">
              <a:buNone/>
              <a:defRPr>
                <a:solidFill>
                  <a:srgbClr val="F4F2F2"/>
                </a:solidFill>
                <a:latin typeface="Barlow Semi Condensed"/>
                <a:ea typeface="Barlow Semi Condensed"/>
                <a:cs typeface="Barlow Semi Condensed"/>
                <a:sym typeface="Barlow Semi Condensed"/>
              </a:defRPr>
            </a:lvl7pPr>
            <a:lvl8pPr lvl="7" rtl="0" algn="ctr">
              <a:buNone/>
              <a:defRPr>
                <a:solidFill>
                  <a:srgbClr val="F4F2F2"/>
                </a:solidFill>
                <a:latin typeface="Barlow Semi Condensed"/>
                <a:ea typeface="Barlow Semi Condensed"/>
                <a:cs typeface="Barlow Semi Condensed"/>
                <a:sym typeface="Barlow Semi Condensed"/>
              </a:defRPr>
            </a:lvl8pPr>
            <a:lvl9pPr lvl="8" rtl="0" algn="ctr">
              <a:buNone/>
              <a:defRPr>
                <a:solidFill>
                  <a:srgbClr val="F4F2F2"/>
                </a:solidFill>
                <a:latin typeface="Barlow Semi Condensed"/>
                <a:ea typeface="Barlow Semi Condensed"/>
                <a:cs typeface="Barlow Semi Condensed"/>
                <a:sym typeface="Barlow Semi Condensed"/>
              </a:defRPr>
            </a:lvl9pPr>
          </a:lstStyle>
          <a:p>
            <a:pPr indent="0" lvl="0" marL="0" rtl="0" algn="ctr">
              <a:spcBef>
                <a:spcPts val="0"/>
              </a:spcBef>
              <a:spcAft>
                <a:spcPts val="0"/>
              </a:spcAft>
              <a:buNone/>
            </a:pPr>
            <a:fld id="{00000000-1234-1234-1234-123412341234}" type="slidenum">
              <a:rPr lang="es"/>
              <a:t>‹#›</a:t>
            </a:fld>
            <a:endParaRPr/>
          </a:p>
        </p:txBody>
      </p:sp>
      <p:sp>
        <p:nvSpPr>
          <p:cNvPr id="86" name="Google Shape;86;p11"/>
          <p:cNvSpPr txBox="1"/>
          <p:nvPr>
            <p:ph type="ctrTitle"/>
          </p:nvPr>
        </p:nvSpPr>
        <p:spPr>
          <a:xfrm>
            <a:off x="895675" y="604400"/>
            <a:ext cx="2476200" cy="946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7" name="Google Shape;87;p11"/>
          <p:cNvSpPr/>
          <p:nvPr/>
        </p:nvSpPr>
        <p:spPr>
          <a:xfrm>
            <a:off x="3780075" y="940702"/>
            <a:ext cx="2919000" cy="6099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1"/>
          <p:cNvSpPr/>
          <p:nvPr/>
        </p:nvSpPr>
        <p:spPr>
          <a:xfrm>
            <a:off x="3864400" y="1025026"/>
            <a:ext cx="2919000" cy="6099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1"/>
          <p:cNvSpPr txBox="1"/>
          <p:nvPr>
            <p:ph idx="2" type="ctrTitle"/>
          </p:nvPr>
        </p:nvSpPr>
        <p:spPr>
          <a:xfrm>
            <a:off x="4037076" y="852500"/>
            <a:ext cx="2848800" cy="9462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F4F2F2"/>
              </a:buClr>
              <a:buSzPts val="2400"/>
              <a:buNone/>
              <a:defRPr sz="2400">
                <a:solidFill>
                  <a:srgbClr val="F4F2F2"/>
                </a:solidFill>
              </a:defRPr>
            </a:lvl1pPr>
            <a:lvl2pPr lvl="1" rtl="0" algn="r">
              <a:spcBef>
                <a:spcPts val="0"/>
              </a:spcBef>
              <a:spcAft>
                <a:spcPts val="0"/>
              </a:spcAft>
              <a:buClr>
                <a:srgbClr val="F4F2F2"/>
              </a:buClr>
              <a:buSzPts val="2400"/>
              <a:buNone/>
              <a:defRPr sz="2400">
                <a:solidFill>
                  <a:srgbClr val="F4F2F2"/>
                </a:solidFill>
              </a:defRPr>
            </a:lvl2pPr>
            <a:lvl3pPr lvl="2" rtl="0" algn="r">
              <a:spcBef>
                <a:spcPts val="0"/>
              </a:spcBef>
              <a:spcAft>
                <a:spcPts val="0"/>
              </a:spcAft>
              <a:buClr>
                <a:srgbClr val="F4F2F2"/>
              </a:buClr>
              <a:buSzPts val="2400"/>
              <a:buNone/>
              <a:defRPr sz="2400">
                <a:solidFill>
                  <a:srgbClr val="F4F2F2"/>
                </a:solidFill>
              </a:defRPr>
            </a:lvl3pPr>
            <a:lvl4pPr lvl="3" rtl="0" algn="r">
              <a:spcBef>
                <a:spcPts val="0"/>
              </a:spcBef>
              <a:spcAft>
                <a:spcPts val="0"/>
              </a:spcAft>
              <a:buClr>
                <a:srgbClr val="F4F2F2"/>
              </a:buClr>
              <a:buSzPts val="2400"/>
              <a:buNone/>
              <a:defRPr sz="2400">
                <a:solidFill>
                  <a:srgbClr val="F4F2F2"/>
                </a:solidFill>
              </a:defRPr>
            </a:lvl4pPr>
            <a:lvl5pPr lvl="4" rtl="0" algn="r">
              <a:spcBef>
                <a:spcPts val="0"/>
              </a:spcBef>
              <a:spcAft>
                <a:spcPts val="0"/>
              </a:spcAft>
              <a:buClr>
                <a:srgbClr val="F4F2F2"/>
              </a:buClr>
              <a:buSzPts val="2400"/>
              <a:buNone/>
              <a:defRPr sz="2400">
                <a:solidFill>
                  <a:srgbClr val="F4F2F2"/>
                </a:solidFill>
              </a:defRPr>
            </a:lvl5pPr>
            <a:lvl6pPr lvl="5" rtl="0" algn="r">
              <a:spcBef>
                <a:spcPts val="0"/>
              </a:spcBef>
              <a:spcAft>
                <a:spcPts val="0"/>
              </a:spcAft>
              <a:buClr>
                <a:srgbClr val="F4F2F2"/>
              </a:buClr>
              <a:buSzPts val="2400"/>
              <a:buNone/>
              <a:defRPr sz="2400">
                <a:solidFill>
                  <a:srgbClr val="F4F2F2"/>
                </a:solidFill>
              </a:defRPr>
            </a:lvl6pPr>
            <a:lvl7pPr lvl="6" rtl="0" algn="r">
              <a:spcBef>
                <a:spcPts val="0"/>
              </a:spcBef>
              <a:spcAft>
                <a:spcPts val="0"/>
              </a:spcAft>
              <a:buClr>
                <a:srgbClr val="F4F2F2"/>
              </a:buClr>
              <a:buSzPts val="2400"/>
              <a:buNone/>
              <a:defRPr sz="2400">
                <a:solidFill>
                  <a:srgbClr val="F4F2F2"/>
                </a:solidFill>
              </a:defRPr>
            </a:lvl7pPr>
            <a:lvl8pPr lvl="7" rtl="0" algn="r">
              <a:spcBef>
                <a:spcPts val="0"/>
              </a:spcBef>
              <a:spcAft>
                <a:spcPts val="0"/>
              </a:spcAft>
              <a:buClr>
                <a:srgbClr val="F4F2F2"/>
              </a:buClr>
              <a:buSzPts val="2400"/>
              <a:buNone/>
              <a:defRPr sz="2400">
                <a:solidFill>
                  <a:srgbClr val="F4F2F2"/>
                </a:solidFill>
              </a:defRPr>
            </a:lvl8pPr>
            <a:lvl9pPr lvl="8" rtl="0" algn="r">
              <a:spcBef>
                <a:spcPts val="0"/>
              </a:spcBef>
              <a:spcAft>
                <a:spcPts val="0"/>
              </a:spcAft>
              <a:buClr>
                <a:srgbClr val="F4F2F2"/>
              </a:buClr>
              <a:buSzPts val="2400"/>
              <a:buNone/>
              <a:defRPr sz="2400">
                <a:solidFill>
                  <a:srgbClr val="F4F2F2"/>
                </a:solidFill>
              </a:defRPr>
            </a:lvl9pPr>
          </a:lstStyle>
          <a:p/>
        </p:txBody>
      </p:sp>
      <p:sp>
        <p:nvSpPr>
          <p:cNvPr id="90" name="Google Shape;90;p11"/>
          <p:cNvSpPr txBox="1"/>
          <p:nvPr>
            <p:ph idx="1" type="subTitle"/>
          </p:nvPr>
        </p:nvSpPr>
        <p:spPr>
          <a:xfrm>
            <a:off x="2819075" y="1634936"/>
            <a:ext cx="3251400" cy="572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rgbClr val="434343"/>
              </a:buClr>
              <a:buSzPts val="1200"/>
              <a:buNone/>
              <a:defRPr>
                <a:solidFill>
                  <a:srgbClr val="434343"/>
                </a:solidFill>
              </a:defRPr>
            </a:lvl1pPr>
            <a:lvl2pPr lvl="1" rtl="0" algn="r">
              <a:lnSpc>
                <a:spcPct val="100000"/>
              </a:lnSpc>
              <a:spcBef>
                <a:spcPts val="0"/>
              </a:spcBef>
              <a:spcAft>
                <a:spcPts val="0"/>
              </a:spcAft>
              <a:buClr>
                <a:srgbClr val="434343"/>
              </a:buClr>
              <a:buSzPts val="1200"/>
              <a:buNone/>
              <a:defRPr>
                <a:solidFill>
                  <a:srgbClr val="434343"/>
                </a:solidFill>
              </a:defRPr>
            </a:lvl2pPr>
            <a:lvl3pPr lvl="2" rtl="0" algn="r">
              <a:lnSpc>
                <a:spcPct val="100000"/>
              </a:lnSpc>
              <a:spcBef>
                <a:spcPts val="0"/>
              </a:spcBef>
              <a:spcAft>
                <a:spcPts val="0"/>
              </a:spcAft>
              <a:buClr>
                <a:srgbClr val="434343"/>
              </a:buClr>
              <a:buSzPts val="1200"/>
              <a:buNone/>
              <a:defRPr>
                <a:solidFill>
                  <a:srgbClr val="434343"/>
                </a:solidFill>
              </a:defRPr>
            </a:lvl3pPr>
            <a:lvl4pPr lvl="3" rtl="0" algn="r">
              <a:lnSpc>
                <a:spcPct val="100000"/>
              </a:lnSpc>
              <a:spcBef>
                <a:spcPts val="0"/>
              </a:spcBef>
              <a:spcAft>
                <a:spcPts val="0"/>
              </a:spcAft>
              <a:buClr>
                <a:srgbClr val="434343"/>
              </a:buClr>
              <a:buSzPts val="1200"/>
              <a:buNone/>
              <a:defRPr>
                <a:solidFill>
                  <a:srgbClr val="434343"/>
                </a:solidFill>
              </a:defRPr>
            </a:lvl4pPr>
            <a:lvl5pPr lvl="4" rtl="0" algn="r">
              <a:lnSpc>
                <a:spcPct val="100000"/>
              </a:lnSpc>
              <a:spcBef>
                <a:spcPts val="0"/>
              </a:spcBef>
              <a:spcAft>
                <a:spcPts val="0"/>
              </a:spcAft>
              <a:buClr>
                <a:srgbClr val="434343"/>
              </a:buClr>
              <a:buSzPts val="1200"/>
              <a:buNone/>
              <a:defRPr>
                <a:solidFill>
                  <a:srgbClr val="434343"/>
                </a:solidFill>
              </a:defRPr>
            </a:lvl5pPr>
            <a:lvl6pPr lvl="5" rtl="0" algn="r">
              <a:lnSpc>
                <a:spcPct val="100000"/>
              </a:lnSpc>
              <a:spcBef>
                <a:spcPts val="0"/>
              </a:spcBef>
              <a:spcAft>
                <a:spcPts val="0"/>
              </a:spcAft>
              <a:buClr>
                <a:srgbClr val="434343"/>
              </a:buClr>
              <a:buSzPts val="1200"/>
              <a:buNone/>
              <a:defRPr>
                <a:solidFill>
                  <a:srgbClr val="434343"/>
                </a:solidFill>
              </a:defRPr>
            </a:lvl6pPr>
            <a:lvl7pPr lvl="6" rtl="0" algn="r">
              <a:lnSpc>
                <a:spcPct val="100000"/>
              </a:lnSpc>
              <a:spcBef>
                <a:spcPts val="0"/>
              </a:spcBef>
              <a:spcAft>
                <a:spcPts val="0"/>
              </a:spcAft>
              <a:buClr>
                <a:srgbClr val="434343"/>
              </a:buClr>
              <a:buSzPts val="1200"/>
              <a:buNone/>
              <a:defRPr>
                <a:solidFill>
                  <a:srgbClr val="434343"/>
                </a:solidFill>
              </a:defRPr>
            </a:lvl7pPr>
            <a:lvl8pPr lvl="7" rtl="0" algn="r">
              <a:lnSpc>
                <a:spcPct val="100000"/>
              </a:lnSpc>
              <a:spcBef>
                <a:spcPts val="0"/>
              </a:spcBef>
              <a:spcAft>
                <a:spcPts val="0"/>
              </a:spcAft>
              <a:buClr>
                <a:srgbClr val="434343"/>
              </a:buClr>
              <a:buSzPts val="1200"/>
              <a:buNone/>
              <a:defRPr>
                <a:solidFill>
                  <a:srgbClr val="434343"/>
                </a:solidFill>
              </a:defRPr>
            </a:lvl8pPr>
            <a:lvl9pPr lvl="8" rtl="0" algn="r">
              <a:lnSpc>
                <a:spcPct val="100000"/>
              </a:lnSpc>
              <a:spcBef>
                <a:spcPts val="0"/>
              </a:spcBef>
              <a:spcAft>
                <a:spcPts val="0"/>
              </a:spcAft>
              <a:buClr>
                <a:srgbClr val="434343"/>
              </a:buClr>
              <a:buSzPts val="1200"/>
              <a:buNone/>
              <a:defRPr>
                <a:solidFill>
                  <a:srgbClr val="434343"/>
                </a:solidFill>
              </a:defRPr>
            </a:lvl9pPr>
          </a:lstStyle>
          <a:p/>
        </p:txBody>
      </p:sp>
      <p:sp>
        <p:nvSpPr>
          <p:cNvPr id="91" name="Google Shape;91;p11"/>
          <p:cNvSpPr/>
          <p:nvPr/>
        </p:nvSpPr>
        <p:spPr>
          <a:xfrm flipH="1">
            <a:off x="2444912" y="3090345"/>
            <a:ext cx="2919000" cy="6099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1"/>
          <p:cNvSpPr/>
          <p:nvPr/>
        </p:nvSpPr>
        <p:spPr>
          <a:xfrm flipH="1">
            <a:off x="2360587" y="3174668"/>
            <a:ext cx="2919000" cy="6099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1"/>
          <p:cNvSpPr txBox="1"/>
          <p:nvPr>
            <p:ph idx="3" type="ctrTitle"/>
          </p:nvPr>
        </p:nvSpPr>
        <p:spPr>
          <a:xfrm flipH="1">
            <a:off x="2264833" y="3002125"/>
            <a:ext cx="2812800" cy="9462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4F2F2"/>
              </a:buClr>
              <a:buSzPts val="2400"/>
              <a:buNone/>
              <a:defRPr sz="2400">
                <a:solidFill>
                  <a:srgbClr val="F4F2F2"/>
                </a:solidFill>
              </a:defRPr>
            </a:lvl1pPr>
            <a:lvl2pPr lvl="1" rtl="0" algn="r">
              <a:spcBef>
                <a:spcPts val="0"/>
              </a:spcBef>
              <a:spcAft>
                <a:spcPts val="0"/>
              </a:spcAft>
              <a:buClr>
                <a:srgbClr val="F4F2F2"/>
              </a:buClr>
              <a:buSzPts val="2400"/>
              <a:buNone/>
              <a:defRPr sz="2400">
                <a:solidFill>
                  <a:srgbClr val="F4F2F2"/>
                </a:solidFill>
              </a:defRPr>
            </a:lvl2pPr>
            <a:lvl3pPr lvl="2" rtl="0" algn="r">
              <a:spcBef>
                <a:spcPts val="0"/>
              </a:spcBef>
              <a:spcAft>
                <a:spcPts val="0"/>
              </a:spcAft>
              <a:buClr>
                <a:srgbClr val="F4F2F2"/>
              </a:buClr>
              <a:buSzPts val="2400"/>
              <a:buNone/>
              <a:defRPr sz="2400">
                <a:solidFill>
                  <a:srgbClr val="F4F2F2"/>
                </a:solidFill>
              </a:defRPr>
            </a:lvl3pPr>
            <a:lvl4pPr lvl="3" rtl="0" algn="r">
              <a:spcBef>
                <a:spcPts val="0"/>
              </a:spcBef>
              <a:spcAft>
                <a:spcPts val="0"/>
              </a:spcAft>
              <a:buClr>
                <a:srgbClr val="F4F2F2"/>
              </a:buClr>
              <a:buSzPts val="2400"/>
              <a:buNone/>
              <a:defRPr sz="2400">
                <a:solidFill>
                  <a:srgbClr val="F4F2F2"/>
                </a:solidFill>
              </a:defRPr>
            </a:lvl4pPr>
            <a:lvl5pPr lvl="4" rtl="0" algn="r">
              <a:spcBef>
                <a:spcPts val="0"/>
              </a:spcBef>
              <a:spcAft>
                <a:spcPts val="0"/>
              </a:spcAft>
              <a:buClr>
                <a:srgbClr val="F4F2F2"/>
              </a:buClr>
              <a:buSzPts val="2400"/>
              <a:buNone/>
              <a:defRPr sz="2400">
                <a:solidFill>
                  <a:srgbClr val="F4F2F2"/>
                </a:solidFill>
              </a:defRPr>
            </a:lvl5pPr>
            <a:lvl6pPr lvl="5" rtl="0" algn="r">
              <a:spcBef>
                <a:spcPts val="0"/>
              </a:spcBef>
              <a:spcAft>
                <a:spcPts val="0"/>
              </a:spcAft>
              <a:buClr>
                <a:srgbClr val="F4F2F2"/>
              </a:buClr>
              <a:buSzPts val="2400"/>
              <a:buNone/>
              <a:defRPr sz="2400">
                <a:solidFill>
                  <a:srgbClr val="F4F2F2"/>
                </a:solidFill>
              </a:defRPr>
            </a:lvl6pPr>
            <a:lvl7pPr lvl="6" rtl="0" algn="r">
              <a:spcBef>
                <a:spcPts val="0"/>
              </a:spcBef>
              <a:spcAft>
                <a:spcPts val="0"/>
              </a:spcAft>
              <a:buClr>
                <a:srgbClr val="F4F2F2"/>
              </a:buClr>
              <a:buSzPts val="2400"/>
              <a:buNone/>
              <a:defRPr sz="2400">
                <a:solidFill>
                  <a:srgbClr val="F4F2F2"/>
                </a:solidFill>
              </a:defRPr>
            </a:lvl7pPr>
            <a:lvl8pPr lvl="7" rtl="0" algn="r">
              <a:spcBef>
                <a:spcPts val="0"/>
              </a:spcBef>
              <a:spcAft>
                <a:spcPts val="0"/>
              </a:spcAft>
              <a:buClr>
                <a:srgbClr val="F4F2F2"/>
              </a:buClr>
              <a:buSzPts val="2400"/>
              <a:buNone/>
              <a:defRPr sz="2400">
                <a:solidFill>
                  <a:srgbClr val="F4F2F2"/>
                </a:solidFill>
              </a:defRPr>
            </a:lvl8pPr>
            <a:lvl9pPr lvl="8" rtl="0" algn="r">
              <a:spcBef>
                <a:spcPts val="0"/>
              </a:spcBef>
              <a:spcAft>
                <a:spcPts val="0"/>
              </a:spcAft>
              <a:buClr>
                <a:srgbClr val="F4F2F2"/>
              </a:buClr>
              <a:buSzPts val="2400"/>
              <a:buNone/>
              <a:defRPr sz="2400">
                <a:solidFill>
                  <a:srgbClr val="F4F2F2"/>
                </a:solidFill>
              </a:defRPr>
            </a:lvl9pPr>
          </a:lstStyle>
          <a:p/>
        </p:txBody>
      </p:sp>
      <p:sp>
        <p:nvSpPr>
          <p:cNvPr id="94" name="Google Shape;94;p11"/>
          <p:cNvSpPr txBox="1"/>
          <p:nvPr>
            <p:ph idx="4" type="subTitle"/>
          </p:nvPr>
        </p:nvSpPr>
        <p:spPr>
          <a:xfrm flipH="1">
            <a:off x="3073512" y="3784578"/>
            <a:ext cx="3251400" cy="572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434343"/>
              </a:buClr>
              <a:buSzPts val="1200"/>
              <a:buNone/>
              <a:defRPr>
                <a:solidFill>
                  <a:srgbClr val="434343"/>
                </a:solidFill>
              </a:defRPr>
            </a:lvl1pPr>
            <a:lvl2pPr lvl="1" rtl="0" algn="r">
              <a:lnSpc>
                <a:spcPct val="100000"/>
              </a:lnSpc>
              <a:spcBef>
                <a:spcPts val="0"/>
              </a:spcBef>
              <a:spcAft>
                <a:spcPts val="0"/>
              </a:spcAft>
              <a:buClr>
                <a:srgbClr val="434343"/>
              </a:buClr>
              <a:buSzPts val="1200"/>
              <a:buNone/>
              <a:defRPr>
                <a:solidFill>
                  <a:srgbClr val="434343"/>
                </a:solidFill>
              </a:defRPr>
            </a:lvl2pPr>
            <a:lvl3pPr lvl="2" rtl="0" algn="r">
              <a:lnSpc>
                <a:spcPct val="100000"/>
              </a:lnSpc>
              <a:spcBef>
                <a:spcPts val="0"/>
              </a:spcBef>
              <a:spcAft>
                <a:spcPts val="0"/>
              </a:spcAft>
              <a:buClr>
                <a:srgbClr val="434343"/>
              </a:buClr>
              <a:buSzPts val="1200"/>
              <a:buNone/>
              <a:defRPr>
                <a:solidFill>
                  <a:srgbClr val="434343"/>
                </a:solidFill>
              </a:defRPr>
            </a:lvl3pPr>
            <a:lvl4pPr lvl="3" rtl="0" algn="r">
              <a:lnSpc>
                <a:spcPct val="100000"/>
              </a:lnSpc>
              <a:spcBef>
                <a:spcPts val="0"/>
              </a:spcBef>
              <a:spcAft>
                <a:spcPts val="0"/>
              </a:spcAft>
              <a:buClr>
                <a:srgbClr val="434343"/>
              </a:buClr>
              <a:buSzPts val="1200"/>
              <a:buNone/>
              <a:defRPr>
                <a:solidFill>
                  <a:srgbClr val="434343"/>
                </a:solidFill>
              </a:defRPr>
            </a:lvl4pPr>
            <a:lvl5pPr lvl="4" rtl="0" algn="r">
              <a:lnSpc>
                <a:spcPct val="100000"/>
              </a:lnSpc>
              <a:spcBef>
                <a:spcPts val="0"/>
              </a:spcBef>
              <a:spcAft>
                <a:spcPts val="0"/>
              </a:spcAft>
              <a:buClr>
                <a:srgbClr val="434343"/>
              </a:buClr>
              <a:buSzPts val="1200"/>
              <a:buNone/>
              <a:defRPr>
                <a:solidFill>
                  <a:srgbClr val="434343"/>
                </a:solidFill>
              </a:defRPr>
            </a:lvl5pPr>
            <a:lvl6pPr lvl="5" rtl="0" algn="r">
              <a:lnSpc>
                <a:spcPct val="100000"/>
              </a:lnSpc>
              <a:spcBef>
                <a:spcPts val="0"/>
              </a:spcBef>
              <a:spcAft>
                <a:spcPts val="0"/>
              </a:spcAft>
              <a:buClr>
                <a:srgbClr val="434343"/>
              </a:buClr>
              <a:buSzPts val="1200"/>
              <a:buNone/>
              <a:defRPr>
                <a:solidFill>
                  <a:srgbClr val="434343"/>
                </a:solidFill>
              </a:defRPr>
            </a:lvl6pPr>
            <a:lvl7pPr lvl="6" rtl="0" algn="r">
              <a:lnSpc>
                <a:spcPct val="100000"/>
              </a:lnSpc>
              <a:spcBef>
                <a:spcPts val="0"/>
              </a:spcBef>
              <a:spcAft>
                <a:spcPts val="0"/>
              </a:spcAft>
              <a:buClr>
                <a:srgbClr val="434343"/>
              </a:buClr>
              <a:buSzPts val="1200"/>
              <a:buNone/>
              <a:defRPr>
                <a:solidFill>
                  <a:srgbClr val="434343"/>
                </a:solidFill>
              </a:defRPr>
            </a:lvl7pPr>
            <a:lvl8pPr lvl="7" rtl="0" algn="r">
              <a:lnSpc>
                <a:spcPct val="100000"/>
              </a:lnSpc>
              <a:spcBef>
                <a:spcPts val="0"/>
              </a:spcBef>
              <a:spcAft>
                <a:spcPts val="0"/>
              </a:spcAft>
              <a:buClr>
                <a:srgbClr val="434343"/>
              </a:buClr>
              <a:buSzPts val="1200"/>
              <a:buNone/>
              <a:defRPr>
                <a:solidFill>
                  <a:srgbClr val="434343"/>
                </a:solidFill>
              </a:defRPr>
            </a:lvl8pPr>
            <a:lvl9pPr lvl="8" rtl="0" algn="r">
              <a:lnSpc>
                <a:spcPct val="100000"/>
              </a:lnSpc>
              <a:spcBef>
                <a:spcPts val="0"/>
              </a:spcBef>
              <a:spcAft>
                <a:spcPts val="0"/>
              </a:spcAft>
              <a:buClr>
                <a:srgbClr val="434343"/>
              </a:buClr>
              <a:buSzPts val="1200"/>
              <a:buNone/>
              <a:defRPr>
                <a:solidFill>
                  <a:srgbClr val="434343"/>
                </a:solidFill>
              </a:defRPr>
            </a:lvl9pPr>
          </a:lstStyle>
          <a:p/>
        </p:txBody>
      </p:sp>
    </p:spTree>
  </p:cSld>
  <p:clrMapOvr>
    <a:masterClrMapping/>
  </p:clrMapOvr>
  <p:extLst>
    <p:ext uri="{DCECCB84-F9BA-43D5-87BE-67443E8EF086}">
      <p15:sldGuideLst>
        <p15:guide id="1" pos="624">
          <p15:clr>
            <a:srgbClr val="FA7B17"/>
          </p15:clr>
        </p15:guide>
        <p15:guide id="2" orient="horz" pos="869">
          <p15:clr>
            <a:srgbClr val="FA7B17"/>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4">
  <p:cSld name="CUSTOM_22">
    <p:spTree>
      <p:nvGrpSpPr>
        <p:cNvPr id="95" name="Shape 95"/>
        <p:cNvGrpSpPr/>
        <p:nvPr/>
      </p:nvGrpSpPr>
      <p:grpSpPr>
        <a:xfrm>
          <a:off x="0" y="0"/>
          <a:ext cx="0" cy="0"/>
          <a:chOff x="0" y="0"/>
          <a:chExt cx="0" cy="0"/>
        </a:xfrm>
      </p:grpSpPr>
      <p:sp>
        <p:nvSpPr>
          <p:cNvPr id="96" name="Google Shape;96;p12"/>
          <p:cNvSpPr/>
          <p:nvPr/>
        </p:nvSpPr>
        <p:spPr>
          <a:xfrm>
            <a:off x="181425" y="209032"/>
            <a:ext cx="3452400" cy="35022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97" name="Google Shape;97;p12"/>
          <p:cNvSpPr/>
          <p:nvPr/>
        </p:nvSpPr>
        <p:spPr>
          <a:xfrm>
            <a:off x="-8280" y="-18375"/>
            <a:ext cx="3452400" cy="35022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98" name="Google Shape;98;p12"/>
          <p:cNvSpPr txBox="1"/>
          <p:nvPr>
            <p:ph hasCustomPrompt="1" type="title"/>
          </p:nvPr>
        </p:nvSpPr>
        <p:spPr>
          <a:xfrm flipH="1">
            <a:off x="-935485" y="825650"/>
            <a:ext cx="4583400" cy="7545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F4F2F2"/>
              </a:buClr>
              <a:buSzPts val="15000"/>
              <a:buNone/>
              <a:defRPr sz="15000">
                <a:solidFill>
                  <a:srgbClr val="F4F2F2"/>
                </a:solidFill>
              </a:defRPr>
            </a:lvl1pPr>
            <a:lvl2pPr lvl="1"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4F2F2"/>
              </a:buClr>
              <a:buSzPts val="6000"/>
              <a:buFont typeface="Fira Sans Extra Condensed Medium"/>
              <a:buNone/>
              <a:defRPr sz="6000">
                <a:solidFill>
                  <a:srgbClr val="F4F2F2"/>
                </a:solidFill>
                <a:latin typeface="Fira Sans Extra Condensed Medium"/>
                <a:ea typeface="Fira Sans Extra Condensed Medium"/>
                <a:cs typeface="Fira Sans Extra Condensed Medium"/>
                <a:sym typeface="Fira Sans Extra Condensed Medium"/>
              </a:defRPr>
            </a:lvl9pPr>
          </a:lstStyle>
          <a:p>
            <a:r>
              <a:t>xx%</a:t>
            </a:r>
          </a:p>
        </p:txBody>
      </p:sp>
      <p:sp>
        <p:nvSpPr>
          <p:cNvPr id="99" name="Google Shape;99;p12"/>
          <p:cNvSpPr txBox="1"/>
          <p:nvPr>
            <p:ph idx="2" type="ctrTitle"/>
          </p:nvPr>
        </p:nvSpPr>
        <p:spPr>
          <a:xfrm flipH="1">
            <a:off x="399239" y="1631784"/>
            <a:ext cx="7410000" cy="13011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434343"/>
              </a:buClr>
              <a:buSzPts val="3600"/>
              <a:buNone/>
              <a:defRPr sz="3600">
                <a:solidFill>
                  <a:srgbClr val="434343"/>
                </a:solidFill>
              </a:defRPr>
            </a:lvl1pPr>
            <a:lvl2pPr lvl="1" rtl="0" algn="r">
              <a:spcBef>
                <a:spcPts val="0"/>
              </a:spcBef>
              <a:spcAft>
                <a:spcPts val="0"/>
              </a:spcAft>
              <a:buClr>
                <a:srgbClr val="FFFFFF"/>
              </a:buClr>
              <a:buSzPts val="6500"/>
              <a:buNone/>
              <a:defRPr sz="6500">
                <a:solidFill>
                  <a:srgbClr val="FFFFFF"/>
                </a:solidFill>
              </a:defRPr>
            </a:lvl2pPr>
            <a:lvl3pPr lvl="2" rtl="0" algn="r">
              <a:spcBef>
                <a:spcPts val="0"/>
              </a:spcBef>
              <a:spcAft>
                <a:spcPts val="0"/>
              </a:spcAft>
              <a:buClr>
                <a:srgbClr val="FFFFFF"/>
              </a:buClr>
              <a:buSzPts val="6500"/>
              <a:buNone/>
              <a:defRPr sz="6500">
                <a:solidFill>
                  <a:srgbClr val="FFFFFF"/>
                </a:solidFill>
              </a:defRPr>
            </a:lvl3pPr>
            <a:lvl4pPr lvl="3" rtl="0" algn="r">
              <a:spcBef>
                <a:spcPts val="0"/>
              </a:spcBef>
              <a:spcAft>
                <a:spcPts val="0"/>
              </a:spcAft>
              <a:buClr>
                <a:srgbClr val="FFFFFF"/>
              </a:buClr>
              <a:buSzPts val="6500"/>
              <a:buNone/>
              <a:defRPr sz="6500">
                <a:solidFill>
                  <a:srgbClr val="FFFFFF"/>
                </a:solidFill>
              </a:defRPr>
            </a:lvl4pPr>
            <a:lvl5pPr lvl="4" rtl="0" algn="r">
              <a:spcBef>
                <a:spcPts val="0"/>
              </a:spcBef>
              <a:spcAft>
                <a:spcPts val="0"/>
              </a:spcAft>
              <a:buClr>
                <a:srgbClr val="FFFFFF"/>
              </a:buClr>
              <a:buSzPts val="6500"/>
              <a:buNone/>
              <a:defRPr sz="6500">
                <a:solidFill>
                  <a:srgbClr val="FFFFFF"/>
                </a:solidFill>
              </a:defRPr>
            </a:lvl5pPr>
            <a:lvl6pPr lvl="5" rtl="0" algn="r">
              <a:spcBef>
                <a:spcPts val="0"/>
              </a:spcBef>
              <a:spcAft>
                <a:spcPts val="0"/>
              </a:spcAft>
              <a:buClr>
                <a:srgbClr val="FFFFFF"/>
              </a:buClr>
              <a:buSzPts val="6500"/>
              <a:buNone/>
              <a:defRPr sz="6500">
                <a:solidFill>
                  <a:srgbClr val="FFFFFF"/>
                </a:solidFill>
              </a:defRPr>
            </a:lvl6pPr>
            <a:lvl7pPr lvl="6" rtl="0" algn="r">
              <a:spcBef>
                <a:spcPts val="0"/>
              </a:spcBef>
              <a:spcAft>
                <a:spcPts val="0"/>
              </a:spcAft>
              <a:buClr>
                <a:srgbClr val="FFFFFF"/>
              </a:buClr>
              <a:buSzPts val="6500"/>
              <a:buNone/>
              <a:defRPr sz="6500">
                <a:solidFill>
                  <a:srgbClr val="FFFFFF"/>
                </a:solidFill>
              </a:defRPr>
            </a:lvl7pPr>
            <a:lvl8pPr lvl="7" rtl="0" algn="r">
              <a:spcBef>
                <a:spcPts val="0"/>
              </a:spcBef>
              <a:spcAft>
                <a:spcPts val="0"/>
              </a:spcAft>
              <a:buClr>
                <a:srgbClr val="FFFFFF"/>
              </a:buClr>
              <a:buSzPts val="6500"/>
              <a:buNone/>
              <a:defRPr sz="6500">
                <a:solidFill>
                  <a:srgbClr val="FFFFFF"/>
                </a:solidFill>
              </a:defRPr>
            </a:lvl8pPr>
            <a:lvl9pPr lvl="8" rtl="0" algn="r">
              <a:spcBef>
                <a:spcPts val="0"/>
              </a:spcBef>
              <a:spcAft>
                <a:spcPts val="0"/>
              </a:spcAft>
              <a:buClr>
                <a:srgbClr val="FFFFFF"/>
              </a:buClr>
              <a:buSzPts val="6500"/>
              <a:buNone/>
              <a:defRPr sz="6500">
                <a:solidFill>
                  <a:srgbClr val="FFFFFF"/>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p:cSld name="CUSTOM_22_2">
    <p:spTree>
      <p:nvGrpSpPr>
        <p:cNvPr id="100" name="Shape 100"/>
        <p:cNvGrpSpPr/>
        <p:nvPr/>
      </p:nvGrpSpPr>
      <p:grpSpPr>
        <a:xfrm>
          <a:off x="0" y="0"/>
          <a:ext cx="0" cy="0"/>
          <a:chOff x="0" y="0"/>
          <a:chExt cx="0" cy="0"/>
        </a:xfrm>
      </p:grpSpPr>
      <p:sp>
        <p:nvSpPr>
          <p:cNvPr id="101" name="Google Shape;101;p13"/>
          <p:cNvSpPr txBox="1"/>
          <p:nvPr>
            <p:ph type="ctrTitle"/>
          </p:nvPr>
        </p:nvSpPr>
        <p:spPr>
          <a:xfrm>
            <a:off x="895675" y="604400"/>
            <a:ext cx="2476200" cy="946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2" name="Google Shape;102;p13"/>
          <p:cNvSpPr txBox="1"/>
          <p:nvPr>
            <p:ph idx="1" type="subTitle"/>
          </p:nvPr>
        </p:nvSpPr>
        <p:spPr>
          <a:xfrm flipH="1">
            <a:off x="4942175" y="3649950"/>
            <a:ext cx="1742400" cy="572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434343"/>
              </a:buClr>
              <a:buSzPts val="1200"/>
              <a:buNone/>
              <a:defRPr>
                <a:solidFill>
                  <a:srgbClr val="434343"/>
                </a:solidFill>
              </a:defRPr>
            </a:lvl1pPr>
            <a:lvl2pPr lvl="1" rtl="0" algn="ctr">
              <a:lnSpc>
                <a:spcPct val="100000"/>
              </a:lnSpc>
              <a:spcBef>
                <a:spcPts val="0"/>
              </a:spcBef>
              <a:spcAft>
                <a:spcPts val="0"/>
              </a:spcAft>
              <a:buClr>
                <a:srgbClr val="434343"/>
              </a:buClr>
              <a:buSzPts val="1200"/>
              <a:buNone/>
              <a:defRPr>
                <a:solidFill>
                  <a:srgbClr val="434343"/>
                </a:solidFill>
              </a:defRPr>
            </a:lvl2pPr>
            <a:lvl3pPr lvl="2" rtl="0" algn="ctr">
              <a:lnSpc>
                <a:spcPct val="100000"/>
              </a:lnSpc>
              <a:spcBef>
                <a:spcPts val="0"/>
              </a:spcBef>
              <a:spcAft>
                <a:spcPts val="0"/>
              </a:spcAft>
              <a:buClr>
                <a:srgbClr val="434343"/>
              </a:buClr>
              <a:buSzPts val="1200"/>
              <a:buNone/>
              <a:defRPr>
                <a:solidFill>
                  <a:srgbClr val="434343"/>
                </a:solidFill>
              </a:defRPr>
            </a:lvl3pPr>
            <a:lvl4pPr lvl="3" rtl="0" algn="ctr">
              <a:lnSpc>
                <a:spcPct val="100000"/>
              </a:lnSpc>
              <a:spcBef>
                <a:spcPts val="0"/>
              </a:spcBef>
              <a:spcAft>
                <a:spcPts val="0"/>
              </a:spcAft>
              <a:buClr>
                <a:srgbClr val="434343"/>
              </a:buClr>
              <a:buSzPts val="1200"/>
              <a:buNone/>
              <a:defRPr>
                <a:solidFill>
                  <a:srgbClr val="434343"/>
                </a:solidFill>
              </a:defRPr>
            </a:lvl4pPr>
            <a:lvl5pPr lvl="4" rtl="0" algn="ctr">
              <a:lnSpc>
                <a:spcPct val="100000"/>
              </a:lnSpc>
              <a:spcBef>
                <a:spcPts val="0"/>
              </a:spcBef>
              <a:spcAft>
                <a:spcPts val="0"/>
              </a:spcAft>
              <a:buClr>
                <a:srgbClr val="434343"/>
              </a:buClr>
              <a:buSzPts val="1200"/>
              <a:buNone/>
              <a:defRPr>
                <a:solidFill>
                  <a:srgbClr val="434343"/>
                </a:solidFill>
              </a:defRPr>
            </a:lvl5pPr>
            <a:lvl6pPr lvl="5" rtl="0" algn="ctr">
              <a:lnSpc>
                <a:spcPct val="100000"/>
              </a:lnSpc>
              <a:spcBef>
                <a:spcPts val="0"/>
              </a:spcBef>
              <a:spcAft>
                <a:spcPts val="0"/>
              </a:spcAft>
              <a:buClr>
                <a:srgbClr val="434343"/>
              </a:buClr>
              <a:buSzPts val="1200"/>
              <a:buNone/>
              <a:defRPr>
                <a:solidFill>
                  <a:srgbClr val="434343"/>
                </a:solidFill>
              </a:defRPr>
            </a:lvl6pPr>
            <a:lvl7pPr lvl="6" rtl="0" algn="ctr">
              <a:lnSpc>
                <a:spcPct val="100000"/>
              </a:lnSpc>
              <a:spcBef>
                <a:spcPts val="0"/>
              </a:spcBef>
              <a:spcAft>
                <a:spcPts val="0"/>
              </a:spcAft>
              <a:buClr>
                <a:srgbClr val="434343"/>
              </a:buClr>
              <a:buSzPts val="1200"/>
              <a:buNone/>
              <a:defRPr>
                <a:solidFill>
                  <a:srgbClr val="434343"/>
                </a:solidFill>
              </a:defRPr>
            </a:lvl7pPr>
            <a:lvl8pPr lvl="7" rtl="0" algn="ctr">
              <a:lnSpc>
                <a:spcPct val="100000"/>
              </a:lnSpc>
              <a:spcBef>
                <a:spcPts val="0"/>
              </a:spcBef>
              <a:spcAft>
                <a:spcPts val="0"/>
              </a:spcAft>
              <a:buClr>
                <a:srgbClr val="434343"/>
              </a:buClr>
              <a:buSzPts val="1200"/>
              <a:buNone/>
              <a:defRPr>
                <a:solidFill>
                  <a:srgbClr val="434343"/>
                </a:solidFill>
              </a:defRPr>
            </a:lvl8pPr>
            <a:lvl9pPr lvl="8" rtl="0" algn="ctr">
              <a:lnSpc>
                <a:spcPct val="100000"/>
              </a:lnSpc>
              <a:spcBef>
                <a:spcPts val="0"/>
              </a:spcBef>
              <a:spcAft>
                <a:spcPts val="0"/>
              </a:spcAft>
              <a:buClr>
                <a:srgbClr val="434343"/>
              </a:buClr>
              <a:buSzPts val="1200"/>
              <a:buNone/>
              <a:defRPr>
                <a:solidFill>
                  <a:srgbClr val="434343"/>
                </a:solidFill>
              </a:defRPr>
            </a:lvl9pPr>
          </a:lstStyle>
          <a:p/>
        </p:txBody>
      </p:sp>
      <p:sp>
        <p:nvSpPr>
          <p:cNvPr id="103" name="Google Shape;103;p13"/>
          <p:cNvSpPr txBox="1"/>
          <p:nvPr>
            <p:ph idx="2" type="subTitle"/>
          </p:nvPr>
        </p:nvSpPr>
        <p:spPr>
          <a:xfrm flipH="1">
            <a:off x="4593174" y="3248224"/>
            <a:ext cx="2440500" cy="572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1pPr>
            <a:lvl2pPr lvl="1"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2pPr>
            <a:lvl3pPr lvl="2"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3pPr>
            <a:lvl4pPr lvl="3"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4pPr>
            <a:lvl5pPr lvl="4"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5pPr>
            <a:lvl6pPr lvl="5"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6pPr>
            <a:lvl7pPr lvl="6"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7pPr>
            <a:lvl8pPr lvl="7"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8pPr>
            <a:lvl9pPr lvl="8"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9pPr>
          </a:lstStyle>
          <a:p/>
        </p:txBody>
      </p:sp>
      <p:sp>
        <p:nvSpPr>
          <p:cNvPr id="104" name="Google Shape;104;p13"/>
          <p:cNvSpPr txBox="1"/>
          <p:nvPr>
            <p:ph idx="3" type="subTitle"/>
          </p:nvPr>
        </p:nvSpPr>
        <p:spPr>
          <a:xfrm flipH="1">
            <a:off x="4942175" y="1270238"/>
            <a:ext cx="1742400" cy="572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434343"/>
              </a:buClr>
              <a:buSzPts val="1200"/>
              <a:buNone/>
              <a:defRPr>
                <a:solidFill>
                  <a:srgbClr val="434343"/>
                </a:solidFill>
              </a:defRPr>
            </a:lvl1pPr>
            <a:lvl2pPr lvl="1" rtl="0" algn="ctr">
              <a:lnSpc>
                <a:spcPct val="100000"/>
              </a:lnSpc>
              <a:spcBef>
                <a:spcPts val="0"/>
              </a:spcBef>
              <a:spcAft>
                <a:spcPts val="0"/>
              </a:spcAft>
              <a:buClr>
                <a:srgbClr val="434343"/>
              </a:buClr>
              <a:buSzPts val="1200"/>
              <a:buNone/>
              <a:defRPr>
                <a:solidFill>
                  <a:srgbClr val="434343"/>
                </a:solidFill>
              </a:defRPr>
            </a:lvl2pPr>
            <a:lvl3pPr lvl="2" rtl="0" algn="ctr">
              <a:lnSpc>
                <a:spcPct val="100000"/>
              </a:lnSpc>
              <a:spcBef>
                <a:spcPts val="0"/>
              </a:spcBef>
              <a:spcAft>
                <a:spcPts val="0"/>
              </a:spcAft>
              <a:buClr>
                <a:srgbClr val="434343"/>
              </a:buClr>
              <a:buSzPts val="1200"/>
              <a:buNone/>
              <a:defRPr>
                <a:solidFill>
                  <a:srgbClr val="434343"/>
                </a:solidFill>
              </a:defRPr>
            </a:lvl3pPr>
            <a:lvl4pPr lvl="3" rtl="0" algn="ctr">
              <a:lnSpc>
                <a:spcPct val="100000"/>
              </a:lnSpc>
              <a:spcBef>
                <a:spcPts val="0"/>
              </a:spcBef>
              <a:spcAft>
                <a:spcPts val="0"/>
              </a:spcAft>
              <a:buClr>
                <a:srgbClr val="434343"/>
              </a:buClr>
              <a:buSzPts val="1200"/>
              <a:buNone/>
              <a:defRPr>
                <a:solidFill>
                  <a:srgbClr val="434343"/>
                </a:solidFill>
              </a:defRPr>
            </a:lvl4pPr>
            <a:lvl5pPr lvl="4" rtl="0" algn="ctr">
              <a:lnSpc>
                <a:spcPct val="100000"/>
              </a:lnSpc>
              <a:spcBef>
                <a:spcPts val="0"/>
              </a:spcBef>
              <a:spcAft>
                <a:spcPts val="0"/>
              </a:spcAft>
              <a:buClr>
                <a:srgbClr val="434343"/>
              </a:buClr>
              <a:buSzPts val="1200"/>
              <a:buNone/>
              <a:defRPr>
                <a:solidFill>
                  <a:srgbClr val="434343"/>
                </a:solidFill>
              </a:defRPr>
            </a:lvl5pPr>
            <a:lvl6pPr lvl="5" rtl="0" algn="ctr">
              <a:lnSpc>
                <a:spcPct val="100000"/>
              </a:lnSpc>
              <a:spcBef>
                <a:spcPts val="0"/>
              </a:spcBef>
              <a:spcAft>
                <a:spcPts val="0"/>
              </a:spcAft>
              <a:buClr>
                <a:srgbClr val="434343"/>
              </a:buClr>
              <a:buSzPts val="1200"/>
              <a:buNone/>
              <a:defRPr>
                <a:solidFill>
                  <a:srgbClr val="434343"/>
                </a:solidFill>
              </a:defRPr>
            </a:lvl6pPr>
            <a:lvl7pPr lvl="6" rtl="0" algn="ctr">
              <a:lnSpc>
                <a:spcPct val="100000"/>
              </a:lnSpc>
              <a:spcBef>
                <a:spcPts val="0"/>
              </a:spcBef>
              <a:spcAft>
                <a:spcPts val="0"/>
              </a:spcAft>
              <a:buClr>
                <a:srgbClr val="434343"/>
              </a:buClr>
              <a:buSzPts val="1200"/>
              <a:buNone/>
              <a:defRPr>
                <a:solidFill>
                  <a:srgbClr val="434343"/>
                </a:solidFill>
              </a:defRPr>
            </a:lvl7pPr>
            <a:lvl8pPr lvl="7" rtl="0" algn="ctr">
              <a:lnSpc>
                <a:spcPct val="100000"/>
              </a:lnSpc>
              <a:spcBef>
                <a:spcPts val="0"/>
              </a:spcBef>
              <a:spcAft>
                <a:spcPts val="0"/>
              </a:spcAft>
              <a:buClr>
                <a:srgbClr val="434343"/>
              </a:buClr>
              <a:buSzPts val="1200"/>
              <a:buNone/>
              <a:defRPr>
                <a:solidFill>
                  <a:srgbClr val="434343"/>
                </a:solidFill>
              </a:defRPr>
            </a:lvl8pPr>
            <a:lvl9pPr lvl="8" rtl="0" algn="ctr">
              <a:lnSpc>
                <a:spcPct val="100000"/>
              </a:lnSpc>
              <a:spcBef>
                <a:spcPts val="0"/>
              </a:spcBef>
              <a:spcAft>
                <a:spcPts val="0"/>
              </a:spcAft>
              <a:buClr>
                <a:srgbClr val="434343"/>
              </a:buClr>
              <a:buSzPts val="1200"/>
              <a:buNone/>
              <a:defRPr>
                <a:solidFill>
                  <a:srgbClr val="434343"/>
                </a:solidFill>
              </a:defRPr>
            </a:lvl9pPr>
          </a:lstStyle>
          <a:p/>
        </p:txBody>
      </p:sp>
      <p:sp>
        <p:nvSpPr>
          <p:cNvPr id="105" name="Google Shape;105;p13"/>
          <p:cNvSpPr txBox="1"/>
          <p:nvPr>
            <p:ph idx="4" type="subTitle"/>
          </p:nvPr>
        </p:nvSpPr>
        <p:spPr>
          <a:xfrm flipH="1">
            <a:off x="4593174" y="868512"/>
            <a:ext cx="2440500" cy="572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1pPr>
            <a:lvl2pPr lvl="1"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2pPr>
            <a:lvl3pPr lvl="2"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3pPr>
            <a:lvl4pPr lvl="3"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4pPr>
            <a:lvl5pPr lvl="4"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5pPr>
            <a:lvl6pPr lvl="5"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6pPr>
            <a:lvl7pPr lvl="6"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7pPr>
            <a:lvl8pPr lvl="7"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8pPr>
            <a:lvl9pPr lvl="8"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9pPr>
          </a:lstStyle>
          <a:p/>
        </p:txBody>
      </p:sp>
      <p:sp>
        <p:nvSpPr>
          <p:cNvPr id="106" name="Google Shape;106;p13"/>
          <p:cNvSpPr txBox="1"/>
          <p:nvPr>
            <p:ph idx="5" type="subTitle"/>
          </p:nvPr>
        </p:nvSpPr>
        <p:spPr>
          <a:xfrm flipH="1">
            <a:off x="2531800" y="3649950"/>
            <a:ext cx="1742400" cy="572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434343"/>
              </a:buClr>
              <a:buSzPts val="1200"/>
              <a:buNone/>
              <a:defRPr>
                <a:solidFill>
                  <a:srgbClr val="434343"/>
                </a:solidFill>
              </a:defRPr>
            </a:lvl1pPr>
            <a:lvl2pPr lvl="1" rtl="0" algn="ctr">
              <a:lnSpc>
                <a:spcPct val="100000"/>
              </a:lnSpc>
              <a:spcBef>
                <a:spcPts val="0"/>
              </a:spcBef>
              <a:spcAft>
                <a:spcPts val="0"/>
              </a:spcAft>
              <a:buClr>
                <a:srgbClr val="434343"/>
              </a:buClr>
              <a:buSzPts val="1200"/>
              <a:buNone/>
              <a:defRPr>
                <a:solidFill>
                  <a:srgbClr val="434343"/>
                </a:solidFill>
              </a:defRPr>
            </a:lvl2pPr>
            <a:lvl3pPr lvl="2" rtl="0" algn="ctr">
              <a:lnSpc>
                <a:spcPct val="100000"/>
              </a:lnSpc>
              <a:spcBef>
                <a:spcPts val="0"/>
              </a:spcBef>
              <a:spcAft>
                <a:spcPts val="0"/>
              </a:spcAft>
              <a:buClr>
                <a:srgbClr val="434343"/>
              </a:buClr>
              <a:buSzPts val="1200"/>
              <a:buNone/>
              <a:defRPr>
                <a:solidFill>
                  <a:srgbClr val="434343"/>
                </a:solidFill>
              </a:defRPr>
            </a:lvl3pPr>
            <a:lvl4pPr lvl="3" rtl="0" algn="ctr">
              <a:lnSpc>
                <a:spcPct val="100000"/>
              </a:lnSpc>
              <a:spcBef>
                <a:spcPts val="0"/>
              </a:spcBef>
              <a:spcAft>
                <a:spcPts val="0"/>
              </a:spcAft>
              <a:buClr>
                <a:srgbClr val="434343"/>
              </a:buClr>
              <a:buSzPts val="1200"/>
              <a:buNone/>
              <a:defRPr>
                <a:solidFill>
                  <a:srgbClr val="434343"/>
                </a:solidFill>
              </a:defRPr>
            </a:lvl4pPr>
            <a:lvl5pPr lvl="4" rtl="0" algn="ctr">
              <a:lnSpc>
                <a:spcPct val="100000"/>
              </a:lnSpc>
              <a:spcBef>
                <a:spcPts val="0"/>
              </a:spcBef>
              <a:spcAft>
                <a:spcPts val="0"/>
              </a:spcAft>
              <a:buClr>
                <a:srgbClr val="434343"/>
              </a:buClr>
              <a:buSzPts val="1200"/>
              <a:buNone/>
              <a:defRPr>
                <a:solidFill>
                  <a:srgbClr val="434343"/>
                </a:solidFill>
              </a:defRPr>
            </a:lvl5pPr>
            <a:lvl6pPr lvl="5" rtl="0" algn="ctr">
              <a:lnSpc>
                <a:spcPct val="100000"/>
              </a:lnSpc>
              <a:spcBef>
                <a:spcPts val="0"/>
              </a:spcBef>
              <a:spcAft>
                <a:spcPts val="0"/>
              </a:spcAft>
              <a:buClr>
                <a:srgbClr val="434343"/>
              </a:buClr>
              <a:buSzPts val="1200"/>
              <a:buNone/>
              <a:defRPr>
                <a:solidFill>
                  <a:srgbClr val="434343"/>
                </a:solidFill>
              </a:defRPr>
            </a:lvl6pPr>
            <a:lvl7pPr lvl="6" rtl="0" algn="ctr">
              <a:lnSpc>
                <a:spcPct val="100000"/>
              </a:lnSpc>
              <a:spcBef>
                <a:spcPts val="0"/>
              </a:spcBef>
              <a:spcAft>
                <a:spcPts val="0"/>
              </a:spcAft>
              <a:buClr>
                <a:srgbClr val="434343"/>
              </a:buClr>
              <a:buSzPts val="1200"/>
              <a:buNone/>
              <a:defRPr>
                <a:solidFill>
                  <a:srgbClr val="434343"/>
                </a:solidFill>
              </a:defRPr>
            </a:lvl7pPr>
            <a:lvl8pPr lvl="7" rtl="0" algn="ctr">
              <a:lnSpc>
                <a:spcPct val="100000"/>
              </a:lnSpc>
              <a:spcBef>
                <a:spcPts val="0"/>
              </a:spcBef>
              <a:spcAft>
                <a:spcPts val="0"/>
              </a:spcAft>
              <a:buClr>
                <a:srgbClr val="434343"/>
              </a:buClr>
              <a:buSzPts val="1200"/>
              <a:buNone/>
              <a:defRPr>
                <a:solidFill>
                  <a:srgbClr val="434343"/>
                </a:solidFill>
              </a:defRPr>
            </a:lvl8pPr>
            <a:lvl9pPr lvl="8" rtl="0" algn="ctr">
              <a:lnSpc>
                <a:spcPct val="100000"/>
              </a:lnSpc>
              <a:spcBef>
                <a:spcPts val="0"/>
              </a:spcBef>
              <a:spcAft>
                <a:spcPts val="0"/>
              </a:spcAft>
              <a:buClr>
                <a:srgbClr val="434343"/>
              </a:buClr>
              <a:buSzPts val="1200"/>
              <a:buNone/>
              <a:defRPr>
                <a:solidFill>
                  <a:srgbClr val="434343"/>
                </a:solidFill>
              </a:defRPr>
            </a:lvl9pPr>
          </a:lstStyle>
          <a:p/>
        </p:txBody>
      </p:sp>
      <p:sp>
        <p:nvSpPr>
          <p:cNvPr id="107" name="Google Shape;107;p13"/>
          <p:cNvSpPr txBox="1"/>
          <p:nvPr>
            <p:ph idx="6" type="subTitle"/>
          </p:nvPr>
        </p:nvSpPr>
        <p:spPr>
          <a:xfrm flipH="1">
            <a:off x="2182799" y="3248224"/>
            <a:ext cx="2440500" cy="572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1pPr>
            <a:lvl2pPr lvl="1"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2pPr>
            <a:lvl3pPr lvl="2"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3pPr>
            <a:lvl4pPr lvl="3"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4pPr>
            <a:lvl5pPr lvl="4"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5pPr>
            <a:lvl6pPr lvl="5"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6pPr>
            <a:lvl7pPr lvl="6"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7pPr>
            <a:lvl8pPr lvl="7"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8pPr>
            <a:lvl9pPr lvl="8"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9pPr>
          </a:lstStyle>
          <a:p/>
        </p:txBody>
      </p:sp>
      <p:sp>
        <p:nvSpPr>
          <p:cNvPr id="108" name="Google Shape;108;p13"/>
          <p:cNvSpPr txBox="1"/>
          <p:nvPr>
            <p:ph idx="7" type="subTitle"/>
          </p:nvPr>
        </p:nvSpPr>
        <p:spPr>
          <a:xfrm flipH="1">
            <a:off x="2531800" y="1270238"/>
            <a:ext cx="1742400" cy="572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434343"/>
              </a:buClr>
              <a:buSzPts val="1200"/>
              <a:buNone/>
              <a:defRPr>
                <a:solidFill>
                  <a:srgbClr val="434343"/>
                </a:solidFill>
              </a:defRPr>
            </a:lvl1pPr>
            <a:lvl2pPr lvl="1" rtl="0" algn="ctr">
              <a:lnSpc>
                <a:spcPct val="100000"/>
              </a:lnSpc>
              <a:spcBef>
                <a:spcPts val="0"/>
              </a:spcBef>
              <a:spcAft>
                <a:spcPts val="0"/>
              </a:spcAft>
              <a:buClr>
                <a:srgbClr val="434343"/>
              </a:buClr>
              <a:buSzPts val="1200"/>
              <a:buNone/>
              <a:defRPr>
                <a:solidFill>
                  <a:srgbClr val="434343"/>
                </a:solidFill>
              </a:defRPr>
            </a:lvl2pPr>
            <a:lvl3pPr lvl="2" rtl="0" algn="ctr">
              <a:lnSpc>
                <a:spcPct val="100000"/>
              </a:lnSpc>
              <a:spcBef>
                <a:spcPts val="0"/>
              </a:spcBef>
              <a:spcAft>
                <a:spcPts val="0"/>
              </a:spcAft>
              <a:buClr>
                <a:srgbClr val="434343"/>
              </a:buClr>
              <a:buSzPts val="1200"/>
              <a:buNone/>
              <a:defRPr>
                <a:solidFill>
                  <a:srgbClr val="434343"/>
                </a:solidFill>
              </a:defRPr>
            </a:lvl3pPr>
            <a:lvl4pPr lvl="3" rtl="0" algn="ctr">
              <a:lnSpc>
                <a:spcPct val="100000"/>
              </a:lnSpc>
              <a:spcBef>
                <a:spcPts val="0"/>
              </a:spcBef>
              <a:spcAft>
                <a:spcPts val="0"/>
              </a:spcAft>
              <a:buClr>
                <a:srgbClr val="434343"/>
              </a:buClr>
              <a:buSzPts val="1200"/>
              <a:buNone/>
              <a:defRPr>
                <a:solidFill>
                  <a:srgbClr val="434343"/>
                </a:solidFill>
              </a:defRPr>
            </a:lvl4pPr>
            <a:lvl5pPr lvl="4" rtl="0" algn="ctr">
              <a:lnSpc>
                <a:spcPct val="100000"/>
              </a:lnSpc>
              <a:spcBef>
                <a:spcPts val="0"/>
              </a:spcBef>
              <a:spcAft>
                <a:spcPts val="0"/>
              </a:spcAft>
              <a:buClr>
                <a:srgbClr val="434343"/>
              </a:buClr>
              <a:buSzPts val="1200"/>
              <a:buNone/>
              <a:defRPr>
                <a:solidFill>
                  <a:srgbClr val="434343"/>
                </a:solidFill>
              </a:defRPr>
            </a:lvl5pPr>
            <a:lvl6pPr lvl="5" rtl="0" algn="ctr">
              <a:lnSpc>
                <a:spcPct val="100000"/>
              </a:lnSpc>
              <a:spcBef>
                <a:spcPts val="0"/>
              </a:spcBef>
              <a:spcAft>
                <a:spcPts val="0"/>
              </a:spcAft>
              <a:buClr>
                <a:srgbClr val="434343"/>
              </a:buClr>
              <a:buSzPts val="1200"/>
              <a:buNone/>
              <a:defRPr>
                <a:solidFill>
                  <a:srgbClr val="434343"/>
                </a:solidFill>
              </a:defRPr>
            </a:lvl6pPr>
            <a:lvl7pPr lvl="6" rtl="0" algn="ctr">
              <a:lnSpc>
                <a:spcPct val="100000"/>
              </a:lnSpc>
              <a:spcBef>
                <a:spcPts val="0"/>
              </a:spcBef>
              <a:spcAft>
                <a:spcPts val="0"/>
              </a:spcAft>
              <a:buClr>
                <a:srgbClr val="434343"/>
              </a:buClr>
              <a:buSzPts val="1200"/>
              <a:buNone/>
              <a:defRPr>
                <a:solidFill>
                  <a:srgbClr val="434343"/>
                </a:solidFill>
              </a:defRPr>
            </a:lvl7pPr>
            <a:lvl8pPr lvl="7" rtl="0" algn="ctr">
              <a:lnSpc>
                <a:spcPct val="100000"/>
              </a:lnSpc>
              <a:spcBef>
                <a:spcPts val="0"/>
              </a:spcBef>
              <a:spcAft>
                <a:spcPts val="0"/>
              </a:spcAft>
              <a:buClr>
                <a:srgbClr val="434343"/>
              </a:buClr>
              <a:buSzPts val="1200"/>
              <a:buNone/>
              <a:defRPr>
                <a:solidFill>
                  <a:srgbClr val="434343"/>
                </a:solidFill>
              </a:defRPr>
            </a:lvl8pPr>
            <a:lvl9pPr lvl="8" rtl="0" algn="ctr">
              <a:lnSpc>
                <a:spcPct val="100000"/>
              </a:lnSpc>
              <a:spcBef>
                <a:spcPts val="0"/>
              </a:spcBef>
              <a:spcAft>
                <a:spcPts val="0"/>
              </a:spcAft>
              <a:buClr>
                <a:srgbClr val="434343"/>
              </a:buClr>
              <a:buSzPts val="1200"/>
              <a:buNone/>
              <a:defRPr>
                <a:solidFill>
                  <a:srgbClr val="434343"/>
                </a:solidFill>
              </a:defRPr>
            </a:lvl9pPr>
          </a:lstStyle>
          <a:p/>
        </p:txBody>
      </p:sp>
      <p:sp>
        <p:nvSpPr>
          <p:cNvPr id="109" name="Google Shape;109;p13"/>
          <p:cNvSpPr txBox="1"/>
          <p:nvPr>
            <p:ph idx="8" type="subTitle"/>
          </p:nvPr>
        </p:nvSpPr>
        <p:spPr>
          <a:xfrm flipH="1">
            <a:off x="2182799" y="868512"/>
            <a:ext cx="2440500" cy="572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1pPr>
            <a:lvl2pPr lvl="1"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2pPr>
            <a:lvl3pPr lvl="2"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3pPr>
            <a:lvl4pPr lvl="3"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4pPr>
            <a:lvl5pPr lvl="4"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5pPr>
            <a:lvl6pPr lvl="5"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6pPr>
            <a:lvl7pPr lvl="6"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7pPr>
            <a:lvl8pPr lvl="7"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8pPr>
            <a:lvl9pPr lvl="8" rtl="0" algn="ctr">
              <a:lnSpc>
                <a:spcPct val="100000"/>
              </a:lnSpc>
              <a:spcBef>
                <a:spcPts val="0"/>
              </a:spcBef>
              <a:spcAft>
                <a:spcPts val="0"/>
              </a:spcAft>
              <a:buClr>
                <a:srgbClr val="434343"/>
              </a:buClr>
              <a:buSzPts val="1400"/>
              <a:buFont typeface="Oswald"/>
              <a:buNone/>
              <a:defRPr b="1" sz="1400">
                <a:solidFill>
                  <a:srgbClr val="434343"/>
                </a:solidFill>
                <a:latin typeface="Oswald"/>
                <a:ea typeface="Oswald"/>
                <a:cs typeface="Oswald"/>
                <a:sym typeface="Oswald"/>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CUSTOM_22_2_1">
    <p:spTree>
      <p:nvGrpSpPr>
        <p:cNvPr id="110" name="Shape 110"/>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1" type="blank">
  <p:cSld name="BLANK">
    <p:spTree>
      <p:nvGrpSpPr>
        <p:cNvPr id="111" name="Shape 111"/>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2" name="Shape 112"/>
        <p:cNvGrpSpPr/>
        <p:nvPr/>
      </p:nvGrpSpPr>
      <p:grpSpPr>
        <a:xfrm>
          <a:off x="0" y="0"/>
          <a:ext cx="0" cy="0"/>
          <a:chOff x="0" y="0"/>
          <a:chExt cx="0" cy="0"/>
        </a:xfrm>
      </p:grpSpPr>
      <p:grpSp>
        <p:nvGrpSpPr>
          <p:cNvPr id="113" name="Google Shape;113;p16"/>
          <p:cNvGrpSpPr/>
          <p:nvPr/>
        </p:nvGrpSpPr>
        <p:grpSpPr>
          <a:xfrm>
            <a:off x="625966" y="299376"/>
            <a:ext cx="999312" cy="999312"/>
            <a:chOff x="348199" y="179450"/>
            <a:chExt cx="1116300" cy="1116300"/>
          </a:xfrm>
        </p:grpSpPr>
        <p:sp>
          <p:nvSpPr>
            <p:cNvPr id="114" name="Google Shape;114;p16"/>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6"/>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 name="Google Shape;116;p16"/>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7" name="Google Shape;117;p16"/>
          <p:cNvSpPr txBox="1"/>
          <p:nvPr>
            <p:ph idx="1" type="body"/>
          </p:nvPr>
        </p:nvSpPr>
        <p:spPr>
          <a:xfrm>
            <a:off x="1303800" y="1990050"/>
            <a:ext cx="3430500" cy="25416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a:lvl1pPr>
            <a:lvl2pPr indent="-304800" lvl="1" marL="914400" rtl="0">
              <a:spcBef>
                <a:spcPts val="1600"/>
              </a:spcBef>
              <a:spcAft>
                <a:spcPts val="0"/>
              </a:spcAft>
              <a:buSzPts val="1200"/>
              <a:buChar char="○"/>
              <a:defRPr/>
            </a:lvl2pPr>
            <a:lvl3pPr indent="-304800" lvl="2" marL="1371600" rtl="0">
              <a:spcBef>
                <a:spcPts val="1600"/>
              </a:spcBef>
              <a:spcAft>
                <a:spcPts val="0"/>
              </a:spcAft>
              <a:buSzPts val="1200"/>
              <a:buChar char="■"/>
              <a:defRPr/>
            </a:lvl3pPr>
            <a:lvl4pPr indent="-304800" lvl="3" marL="1828800" rtl="0">
              <a:spcBef>
                <a:spcPts val="1600"/>
              </a:spcBef>
              <a:spcAft>
                <a:spcPts val="0"/>
              </a:spcAft>
              <a:buSzPts val="1200"/>
              <a:buChar char="●"/>
              <a:defRPr/>
            </a:lvl4pPr>
            <a:lvl5pPr indent="-304800" lvl="4" marL="2286000" rtl="0">
              <a:spcBef>
                <a:spcPts val="1600"/>
              </a:spcBef>
              <a:spcAft>
                <a:spcPts val="0"/>
              </a:spcAft>
              <a:buSzPts val="1200"/>
              <a:buChar char="○"/>
              <a:defRPr/>
            </a:lvl5pPr>
            <a:lvl6pPr indent="-304800" lvl="5" marL="2743200" rtl="0">
              <a:spcBef>
                <a:spcPts val="1600"/>
              </a:spcBef>
              <a:spcAft>
                <a:spcPts val="0"/>
              </a:spcAft>
              <a:buSzPts val="1200"/>
              <a:buChar char="■"/>
              <a:defRPr/>
            </a:lvl6pPr>
            <a:lvl7pPr indent="-304800" lvl="6" marL="3200400" rtl="0">
              <a:spcBef>
                <a:spcPts val="1600"/>
              </a:spcBef>
              <a:spcAft>
                <a:spcPts val="0"/>
              </a:spcAft>
              <a:buSzPts val="1200"/>
              <a:buChar char="●"/>
              <a:defRPr/>
            </a:lvl7pPr>
            <a:lvl8pPr indent="-304800" lvl="7" marL="3657600" rtl="0">
              <a:spcBef>
                <a:spcPts val="1600"/>
              </a:spcBef>
              <a:spcAft>
                <a:spcPts val="0"/>
              </a:spcAft>
              <a:buSzPts val="1200"/>
              <a:buChar char="○"/>
              <a:defRPr/>
            </a:lvl8pPr>
            <a:lvl9pPr indent="-304800" lvl="8" marL="4114800" rtl="0">
              <a:spcBef>
                <a:spcPts val="1600"/>
              </a:spcBef>
              <a:spcAft>
                <a:spcPts val="1600"/>
              </a:spcAft>
              <a:buSzPts val="1200"/>
              <a:buChar char="■"/>
              <a:defRPr/>
            </a:lvl9pPr>
          </a:lstStyle>
          <a:p/>
        </p:txBody>
      </p:sp>
      <p:sp>
        <p:nvSpPr>
          <p:cNvPr id="118" name="Google Shape;118;p16"/>
          <p:cNvSpPr txBox="1"/>
          <p:nvPr>
            <p:ph idx="2" type="body"/>
          </p:nvPr>
        </p:nvSpPr>
        <p:spPr>
          <a:xfrm>
            <a:off x="4903650" y="1990050"/>
            <a:ext cx="3430500" cy="25416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a:lvl1pPr>
            <a:lvl2pPr indent="-304800" lvl="1" marL="914400" rtl="0">
              <a:spcBef>
                <a:spcPts val="1600"/>
              </a:spcBef>
              <a:spcAft>
                <a:spcPts val="0"/>
              </a:spcAft>
              <a:buSzPts val="1200"/>
              <a:buChar char="○"/>
              <a:defRPr/>
            </a:lvl2pPr>
            <a:lvl3pPr indent="-304800" lvl="2" marL="1371600" rtl="0">
              <a:spcBef>
                <a:spcPts val="1600"/>
              </a:spcBef>
              <a:spcAft>
                <a:spcPts val="0"/>
              </a:spcAft>
              <a:buSzPts val="1200"/>
              <a:buChar char="■"/>
              <a:defRPr/>
            </a:lvl3pPr>
            <a:lvl4pPr indent="-304800" lvl="3" marL="1828800" rtl="0">
              <a:spcBef>
                <a:spcPts val="1600"/>
              </a:spcBef>
              <a:spcAft>
                <a:spcPts val="0"/>
              </a:spcAft>
              <a:buSzPts val="1200"/>
              <a:buChar char="●"/>
              <a:defRPr/>
            </a:lvl4pPr>
            <a:lvl5pPr indent="-304800" lvl="4" marL="2286000" rtl="0">
              <a:spcBef>
                <a:spcPts val="1600"/>
              </a:spcBef>
              <a:spcAft>
                <a:spcPts val="0"/>
              </a:spcAft>
              <a:buSzPts val="1200"/>
              <a:buChar char="○"/>
              <a:defRPr/>
            </a:lvl5pPr>
            <a:lvl6pPr indent="-304800" lvl="5" marL="2743200" rtl="0">
              <a:spcBef>
                <a:spcPts val="1600"/>
              </a:spcBef>
              <a:spcAft>
                <a:spcPts val="0"/>
              </a:spcAft>
              <a:buSzPts val="1200"/>
              <a:buChar char="■"/>
              <a:defRPr/>
            </a:lvl6pPr>
            <a:lvl7pPr indent="-304800" lvl="6" marL="3200400" rtl="0">
              <a:spcBef>
                <a:spcPts val="1600"/>
              </a:spcBef>
              <a:spcAft>
                <a:spcPts val="0"/>
              </a:spcAft>
              <a:buSzPts val="1200"/>
              <a:buChar char="●"/>
              <a:defRPr/>
            </a:lvl7pPr>
            <a:lvl8pPr indent="-304800" lvl="7" marL="3657600" rtl="0">
              <a:spcBef>
                <a:spcPts val="1600"/>
              </a:spcBef>
              <a:spcAft>
                <a:spcPts val="0"/>
              </a:spcAft>
              <a:buSzPts val="1200"/>
              <a:buChar char="○"/>
              <a:defRPr/>
            </a:lvl8pPr>
            <a:lvl9pPr indent="-304800" lvl="8" marL="4114800" rtl="0">
              <a:spcBef>
                <a:spcPts val="1600"/>
              </a:spcBef>
              <a:spcAft>
                <a:spcPts val="1600"/>
              </a:spcAft>
              <a:buSzPts val="1200"/>
              <a:buChar char="■"/>
              <a:defRPr/>
            </a:lvl9pPr>
          </a:lstStyle>
          <a:p/>
        </p:txBody>
      </p:sp>
      <p:sp>
        <p:nvSpPr>
          <p:cNvPr id="119" name="Google Shape;119;p16"/>
          <p:cNvSpPr txBox="1"/>
          <p:nvPr>
            <p:ph idx="12" type="sldNum"/>
          </p:nvPr>
        </p:nvSpPr>
        <p:spPr>
          <a:xfrm>
            <a:off x="8451046" y="4736976"/>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4F2F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434343"/>
              </a:buClr>
              <a:buSzPts val="2800"/>
              <a:buFont typeface="Oswald"/>
              <a:buNone/>
              <a:defRPr b="1" sz="2800">
                <a:solidFill>
                  <a:srgbClr val="434343"/>
                </a:solidFill>
                <a:latin typeface="Oswald"/>
                <a:ea typeface="Oswald"/>
                <a:cs typeface="Oswald"/>
                <a:sym typeface="Oswald"/>
              </a:defRPr>
            </a:lvl1pPr>
            <a:lvl2pPr lvl="1" rtl="0">
              <a:spcBef>
                <a:spcPts val="0"/>
              </a:spcBef>
              <a:spcAft>
                <a:spcPts val="0"/>
              </a:spcAft>
              <a:buClr>
                <a:srgbClr val="434343"/>
              </a:buClr>
              <a:buSzPts val="2800"/>
              <a:buFont typeface="Oswald"/>
              <a:buNone/>
              <a:defRPr b="1" sz="2800">
                <a:solidFill>
                  <a:srgbClr val="434343"/>
                </a:solidFill>
                <a:latin typeface="Oswald"/>
                <a:ea typeface="Oswald"/>
                <a:cs typeface="Oswald"/>
                <a:sym typeface="Oswald"/>
              </a:defRPr>
            </a:lvl2pPr>
            <a:lvl3pPr lvl="2" rtl="0">
              <a:spcBef>
                <a:spcPts val="0"/>
              </a:spcBef>
              <a:spcAft>
                <a:spcPts val="0"/>
              </a:spcAft>
              <a:buClr>
                <a:srgbClr val="434343"/>
              </a:buClr>
              <a:buSzPts val="2800"/>
              <a:buFont typeface="Oswald"/>
              <a:buNone/>
              <a:defRPr b="1" sz="2800">
                <a:solidFill>
                  <a:srgbClr val="434343"/>
                </a:solidFill>
                <a:latin typeface="Oswald"/>
                <a:ea typeface="Oswald"/>
                <a:cs typeface="Oswald"/>
                <a:sym typeface="Oswald"/>
              </a:defRPr>
            </a:lvl3pPr>
            <a:lvl4pPr lvl="3" rtl="0">
              <a:spcBef>
                <a:spcPts val="0"/>
              </a:spcBef>
              <a:spcAft>
                <a:spcPts val="0"/>
              </a:spcAft>
              <a:buClr>
                <a:srgbClr val="434343"/>
              </a:buClr>
              <a:buSzPts val="2800"/>
              <a:buFont typeface="Oswald"/>
              <a:buNone/>
              <a:defRPr b="1" sz="2800">
                <a:solidFill>
                  <a:srgbClr val="434343"/>
                </a:solidFill>
                <a:latin typeface="Oswald"/>
                <a:ea typeface="Oswald"/>
                <a:cs typeface="Oswald"/>
                <a:sym typeface="Oswald"/>
              </a:defRPr>
            </a:lvl4pPr>
            <a:lvl5pPr lvl="4" rtl="0">
              <a:spcBef>
                <a:spcPts val="0"/>
              </a:spcBef>
              <a:spcAft>
                <a:spcPts val="0"/>
              </a:spcAft>
              <a:buClr>
                <a:srgbClr val="434343"/>
              </a:buClr>
              <a:buSzPts val="2800"/>
              <a:buFont typeface="Oswald"/>
              <a:buNone/>
              <a:defRPr b="1" sz="2800">
                <a:solidFill>
                  <a:srgbClr val="434343"/>
                </a:solidFill>
                <a:latin typeface="Oswald"/>
                <a:ea typeface="Oswald"/>
                <a:cs typeface="Oswald"/>
                <a:sym typeface="Oswald"/>
              </a:defRPr>
            </a:lvl5pPr>
            <a:lvl6pPr lvl="5" rtl="0">
              <a:spcBef>
                <a:spcPts val="0"/>
              </a:spcBef>
              <a:spcAft>
                <a:spcPts val="0"/>
              </a:spcAft>
              <a:buClr>
                <a:srgbClr val="434343"/>
              </a:buClr>
              <a:buSzPts val="2800"/>
              <a:buFont typeface="Oswald"/>
              <a:buNone/>
              <a:defRPr b="1" sz="2800">
                <a:solidFill>
                  <a:srgbClr val="434343"/>
                </a:solidFill>
                <a:latin typeface="Oswald"/>
                <a:ea typeface="Oswald"/>
                <a:cs typeface="Oswald"/>
                <a:sym typeface="Oswald"/>
              </a:defRPr>
            </a:lvl6pPr>
            <a:lvl7pPr lvl="6" rtl="0">
              <a:spcBef>
                <a:spcPts val="0"/>
              </a:spcBef>
              <a:spcAft>
                <a:spcPts val="0"/>
              </a:spcAft>
              <a:buClr>
                <a:srgbClr val="434343"/>
              </a:buClr>
              <a:buSzPts val="2800"/>
              <a:buFont typeface="Oswald"/>
              <a:buNone/>
              <a:defRPr b="1" sz="2800">
                <a:solidFill>
                  <a:srgbClr val="434343"/>
                </a:solidFill>
                <a:latin typeface="Oswald"/>
                <a:ea typeface="Oswald"/>
                <a:cs typeface="Oswald"/>
                <a:sym typeface="Oswald"/>
              </a:defRPr>
            </a:lvl7pPr>
            <a:lvl8pPr lvl="7" rtl="0">
              <a:spcBef>
                <a:spcPts val="0"/>
              </a:spcBef>
              <a:spcAft>
                <a:spcPts val="0"/>
              </a:spcAft>
              <a:buClr>
                <a:srgbClr val="434343"/>
              </a:buClr>
              <a:buSzPts val="2800"/>
              <a:buFont typeface="Oswald"/>
              <a:buNone/>
              <a:defRPr b="1" sz="2800">
                <a:solidFill>
                  <a:srgbClr val="434343"/>
                </a:solidFill>
                <a:latin typeface="Oswald"/>
                <a:ea typeface="Oswald"/>
                <a:cs typeface="Oswald"/>
                <a:sym typeface="Oswald"/>
              </a:defRPr>
            </a:lvl8pPr>
            <a:lvl9pPr lvl="8" rtl="0">
              <a:spcBef>
                <a:spcPts val="0"/>
              </a:spcBef>
              <a:spcAft>
                <a:spcPts val="0"/>
              </a:spcAft>
              <a:buClr>
                <a:srgbClr val="434343"/>
              </a:buClr>
              <a:buSzPts val="2800"/>
              <a:buFont typeface="Oswald"/>
              <a:buNone/>
              <a:defRPr b="1" sz="2800">
                <a:solidFill>
                  <a:srgbClr val="434343"/>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Clr>
                <a:srgbClr val="434343"/>
              </a:buClr>
              <a:buSzPts val="1200"/>
              <a:buFont typeface="Barlow Semi Condensed Light"/>
              <a:buChar char="●"/>
              <a:defRPr sz="1200">
                <a:solidFill>
                  <a:srgbClr val="434343"/>
                </a:solidFill>
                <a:latin typeface="Barlow Semi Condensed Light"/>
                <a:ea typeface="Barlow Semi Condensed Light"/>
                <a:cs typeface="Barlow Semi Condensed Light"/>
                <a:sym typeface="Barlow Semi Condensed Light"/>
              </a:defRPr>
            </a:lvl1pPr>
            <a:lvl2pPr indent="-304800" lvl="1" marL="914400" rtl="0">
              <a:lnSpc>
                <a:spcPct val="115000"/>
              </a:lnSpc>
              <a:spcBef>
                <a:spcPts val="1600"/>
              </a:spcBef>
              <a:spcAft>
                <a:spcPts val="0"/>
              </a:spcAft>
              <a:buClr>
                <a:srgbClr val="434343"/>
              </a:buClr>
              <a:buSzPts val="1200"/>
              <a:buFont typeface="Barlow Semi Condensed Light"/>
              <a:buChar char="○"/>
              <a:defRPr sz="1200">
                <a:solidFill>
                  <a:srgbClr val="434343"/>
                </a:solidFill>
                <a:latin typeface="Barlow Semi Condensed Light"/>
                <a:ea typeface="Barlow Semi Condensed Light"/>
                <a:cs typeface="Barlow Semi Condensed Light"/>
                <a:sym typeface="Barlow Semi Condensed Light"/>
              </a:defRPr>
            </a:lvl2pPr>
            <a:lvl3pPr indent="-304800" lvl="2" marL="1371600" rtl="0">
              <a:lnSpc>
                <a:spcPct val="115000"/>
              </a:lnSpc>
              <a:spcBef>
                <a:spcPts val="1600"/>
              </a:spcBef>
              <a:spcAft>
                <a:spcPts val="0"/>
              </a:spcAft>
              <a:buClr>
                <a:srgbClr val="434343"/>
              </a:buClr>
              <a:buSzPts val="1200"/>
              <a:buFont typeface="Barlow Semi Condensed Light"/>
              <a:buChar char="■"/>
              <a:defRPr sz="1200">
                <a:solidFill>
                  <a:srgbClr val="434343"/>
                </a:solidFill>
                <a:latin typeface="Barlow Semi Condensed Light"/>
                <a:ea typeface="Barlow Semi Condensed Light"/>
                <a:cs typeface="Barlow Semi Condensed Light"/>
                <a:sym typeface="Barlow Semi Condensed Light"/>
              </a:defRPr>
            </a:lvl3pPr>
            <a:lvl4pPr indent="-304800" lvl="3" marL="1828800" rtl="0">
              <a:lnSpc>
                <a:spcPct val="115000"/>
              </a:lnSpc>
              <a:spcBef>
                <a:spcPts val="1600"/>
              </a:spcBef>
              <a:spcAft>
                <a:spcPts val="0"/>
              </a:spcAft>
              <a:buClr>
                <a:srgbClr val="434343"/>
              </a:buClr>
              <a:buSzPts val="1200"/>
              <a:buFont typeface="Barlow Semi Condensed Light"/>
              <a:buChar char="●"/>
              <a:defRPr sz="1200">
                <a:solidFill>
                  <a:srgbClr val="434343"/>
                </a:solidFill>
                <a:latin typeface="Barlow Semi Condensed Light"/>
                <a:ea typeface="Barlow Semi Condensed Light"/>
                <a:cs typeface="Barlow Semi Condensed Light"/>
                <a:sym typeface="Barlow Semi Condensed Light"/>
              </a:defRPr>
            </a:lvl4pPr>
            <a:lvl5pPr indent="-304800" lvl="4" marL="2286000" rtl="0">
              <a:lnSpc>
                <a:spcPct val="115000"/>
              </a:lnSpc>
              <a:spcBef>
                <a:spcPts val="1600"/>
              </a:spcBef>
              <a:spcAft>
                <a:spcPts val="0"/>
              </a:spcAft>
              <a:buClr>
                <a:srgbClr val="434343"/>
              </a:buClr>
              <a:buSzPts val="1200"/>
              <a:buFont typeface="Barlow Semi Condensed Light"/>
              <a:buChar char="○"/>
              <a:defRPr sz="1200">
                <a:solidFill>
                  <a:srgbClr val="434343"/>
                </a:solidFill>
                <a:latin typeface="Barlow Semi Condensed Light"/>
                <a:ea typeface="Barlow Semi Condensed Light"/>
                <a:cs typeface="Barlow Semi Condensed Light"/>
                <a:sym typeface="Barlow Semi Condensed Light"/>
              </a:defRPr>
            </a:lvl5pPr>
            <a:lvl6pPr indent="-304800" lvl="5" marL="2743200" rtl="0">
              <a:lnSpc>
                <a:spcPct val="115000"/>
              </a:lnSpc>
              <a:spcBef>
                <a:spcPts val="1600"/>
              </a:spcBef>
              <a:spcAft>
                <a:spcPts val="0"/>
              </a:spcAft>
              <a:buClr>
                <a:srgbClr val="434343"/>
              </a:buClr>
              <a:buSzPts val="1200"/>
              <a:buFont typeface="Barlow Semi Condensed Light"/>
              <a:buChar char="■"/>
              <a:defRPr sz="1200">
                <a:solidFill>
                  <a:srgbClr val="434343"/>
                </a:solidFill>
                <a:latin typeface="Barlow Semi Condensed Light"/>
                <a:ea typeface="Barlow Semi Condensed Light"/>
                <a:cs typeface="Barlow Semi Condensed Light"/>
                <a:sym typeface="Barlow Semi Condensed Light"/>
              </a:defRPr>
            </a:lvl6pPr>
            <a:lvl7pPr indent="-304800" lvl="6" marL="3200400" rtl="0">
              <a:lnSpc>
                <a:spcPct val="115000"/>
              </a:lnSpc>
              <a:spcBef>
                <a:spcPts val="1600"/>
              </a:spcBef>
              <a:spcAft>
                <a:spcPts val="0"/>
              </a:spcAft>
              <a:buClr>
                <a:srgbClr val="434343"/>
              </a:buClr>
              <a:buSzPts val="1200"/>
              <a:buFont typeface="Barlow Semi Condensed Light"/>
              <a:buChar char="●"/>
              <a:defRPr sz="1200">
                <a:solidFill>
                  <a:srgbClr val="434343"/>
                </a:solidFill>
                <a:latin typeface="Barlow Semi Condensed Light"/>
                <a:ea typeface="Barlow Semi Condensed Light"/>
                <a:cs typeface="Barlow Semi Condensed Light"/>
                <a:sym typeface="Barlow Semi Condensed Light"/>
              </a:defRPr>
            </a:lvl7pPr>
            <a:lvl8pPr indent="-304800" lvl="7" marL="3657600" rtl="0">
              <a:lnSpc>
                <a:spcPct val="115000"/>
              </a:lnSpc>
              <a:spcBef>
                <a:spcPts val="1600"/>
              </a:spcBef>
              <a:spcAft>
                <a:spcPts val="0"/>
              </a:spcAft>
              <a:buClr>
                <a:srgbClr val="434343"/>
              </a:buClr>
              <a:buSzPts val="1200"/>
              <a:buFont typeface="Barlow Semi Condensed Light"/>
              <a:buChar char="○"/>
              <a:defRPr sz="1200">
                <a:solidFill>
                  <a:srgbClr val="434343"/>
                </a:solidFill>
                <a:latin typeface="Barlow Semi Condensed Light"/>
                <a:ea typeface="Barlow Semi Condensed Light"/>
                <a:cs typeface="Barlow Semi Condensed Light"/>
                <a:sym typeface="Barlow Semi Condensed Light"/>
              </a:defRPr>
            </a:lvl8pPr>
            <a:lvl9pPr indent="-304800" lvl="8" marL="4114800" rtl="0">
              <a:lnSpc>
                <a:spcPct val="115000"/>
              </a:lnSpc>
              <a:spcBef>
                <a:spcPts val="1600"/>
              </a:spcBef>
              <a:spcAft>
                <a:spcPts val="1600"/>
              </a:spcAft>
              <a:buClr>
                <a:srgbClr val="434343"/>
              </a:buClr>
              <a:buSzPts val="1200"/>
              <a:buFont typeface="Barlow Semi Condensed Light"/>
              <a:buChar char="■"/>
              <a:defRPr sz="1200">
                <a:solidFill>
                  <a:srgbClr val="434343"/>
                </a:solidFill>
                <a:latin typeface="Barlow Semi Condensed Light"/>
                <a:ea typeface="Barlow Semi Condensed Light"/>
                <a:cs typeface="Barlow Semi Condensed Light"/>
                <a:sym typeface="Barlow Semi Condensed Light"/>
              </a:defRPr>
            </a:lvl9pPr>
          </a:lstStyle>
          <a:p/>
        </p:txBody>
      </p:sp>
      <p:sp>
        <p:nvSpPr>
          <p:cNvPr id="8" name="Google Shape;8;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rtl="0" algn="r">
              <a:buNone/>
              <a:defRPr sz="1300">
                <a:solidFill>
                  <a:srgbClr val="666666"/>
                </a:solidFill>
                <a:latin typeface="Roboto Slab Light"/>
                <a:ea typeface="Roboto Slab Light"/>
                <a:cs typeface="Roboto Slab Light"/>
                <a:sym typeface="Roboto Slab Light"/>
              </a:defRPr>
            </a:lvl1pPr>
            <a:lvl2pPr lvl="1" rtl="0" algn="r">
              <a:buNone/>
              <a:defRPr sz="1300">
                <a:solidFill>
                  <a:srgbClr val="666666"/>
                </a:solidFill>
                <a:latin typeface="Roboto Slab Light"/>
                <a:ea typeface="Roboto Slab Light"/>
                <a:cs typeface="Roboto Slab Light"/>
                <a:sym typeface="Roboto Slab Light"/>
              </a:defRPr>
            </a:lvl2pPr>
            <a:lvl3pPr lvl="2" rtl="0" algn="r">
              <a:buNone/>
              <a:defRPr sz="1300">
                <a:solidFill>
                  <a:srgbClr val="666666"/>
                </a:solidFill>
                <a:latin typeface="Roboto Slab Light"/>
                <a:ea typeface="Roboto Slab Light"/>
                <a:cs typeface="Roboto Slab Light"/>
                <a:sym typeface="Roboto Slab Light"/>
              </a:defRPr>
            </a:lvl3pPr>
            <a:lvl4pPr lvl="3" rtl="0" algn="r">
              <a:buNone/>
              <a:defRPr sz="1300">
                <a:solidFill>
                  <a:srgbClr val="666666"/>
                </a:solidFill>
                <a:latin typeface="Roboto Slab Light"/>
                <a:ea typeface="Roboto Slab Light"/>
                <a:cs typeface="Roboto Slab Light"/>
                <a:sym typeface="Roboto Slab Light"/>
              </a:defRPr>
            </a:lvl4pPr>
            <a:lvl5pPr lvl="4" rtl="0" algn="r">
              <a:buNone/>
              <a:defRPr sz="1300">
                <a:solidFill>
                  <a:srgbClr val="666666"/>
                </a:solidFill>
                <a:latin typeface="Roboto Slab Light"/>
                <a:ea typeface="Roboto Slab Light"/>
                <a:cs typeface="Roboto Slab Light"/>
                <a:sym typeface="Roboto Slab Light"/>
              </a:defRPr>
            </a:lvl5pPr>
            <a:lvl6pPr lvl="5" rtl="0" algn="r">
              <a:buNone/>
              <a:defRPr sz="1300">
                <a:solidFill>
                  <a:srgbClr val="666666"/>
                </a:solidFill>
                <a:latin typeface="Roboto Slab Light"/>
                <a:ea typeface="Roboto Slab Light"/>
                <a:cs typeface="Roboto Slab Light"/>
                <a:sym typeface="Roboto Slab Light"/>
              </a:defRPr>
            </a:lvl6pPr>
            <a:lvl7pPr lvl="6" rtl="0" algn="r">
              <a:buNone/>
              <a:defRPr sz="1300">
                <a:solidFill>
                  <a:srgbClr val="666666"/>
                </a:solidFill>
                <a:latin typeface="Roboto Slab Light"/>
                <a:ea typeface="Roboto Slab Light"/>
                <a:cs typeface="Roboto Slab Light"/>
                <a:sym typeface="Roboto Slab Light"/>
              </a:defRPr>
            </a:lvl7pPr>
            <a:lvl8pPr lvl="7" rtl="0" algn="r">
              <a:buNone/>
              <a:defRPr sz="1300">
                <a:solidFill>
                  <a:srgbClr val="666666"/>
                </a:solidFill>
                <a:latin typeface="Roboto Slab Light"/>
                <a:ea typeface="Roboto Slab Light"/>
                <a:cs typeface="Roboto Slab Light"/>
                <a:sym typeface="Roboto Slab Light"/>
              </a:defRPr>
            </a:lvl8pPr>
            <a:lvl9pPr lvl="8" rtl="0" algn="r">
              <a:buNone/>
              <a:defRPr sz="1300">
                <a:solidFill>
                  <a:srgbClr val="666666"/>
                </a:solidFill>
                <a:latin typeface="Roboto Slab Light"/>
                <a:ea typeface="Roboto Slab Light"/>
                <a:cs typeface="Roboto Slab Light"/>
                <a:sym typeface="Roboto Slab Light"/>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0.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0" Type="http://schemas.openxmlformats.org/officeDocument/2006/relationships/image" Target="../media/image12.png"/><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7.png"/><Relationship Id="rId4" Type="http://schemas.openxmlformats.org/officeDocument/2006/relationships/image" Target="../media/image6.png"/><Relationship Id="rId9" Type="http://schemas.openxmlformats.org/officeDocument/2006/relationships/image" Target="../media/image13.png"/><Relationship Id="rId5" Type="http://schemas.openxmlformats.org/officeDocument/2006/relationships/image" Target="../media/image5.png"/><Relationship Id="rId6" Type="http://schemas.openxmlformats.org/officeDocument/2006/relationships/image" Target="../media/image10.png"/><Relationship Id="rId7" Type="http://schemas.openxmlformats.org/officeDocument/2006/relationships/image" Target="../media/image2.png"/><Relationship Id="rId8"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6.png"/><Relationship Id="rId6" Type="http://schemas.openxmlformats.org/officeDocument/2006/relationships/image" Target="../media/image1.png"/><Relationship Id="rId7" Type="http://schemas.openxmlformats.org/officeDocument/2006/relationships/image" Target="../media/image19.png"/><Relationship Id="rId8"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31.png"/><Relationship Id="rId4" Type="http://schemas.openxmlformats.org/officeDocument/2006/relationships/image" Target="../media/image25.png"/><Relationship Id="rId5" Type="http://schemas.openxmlformats.org/officeDocument/2006/relationships/image" Target="../media/image29.png"/><Relationship Id="rId6" Type="http://schemas.openxmlformats.org/officeDocument/2006/relationships/image" Target="../media/image21.png"/><Relationship Id="rId7" Type="http://schemas.openxmlformats.org/officeDocument/2006/relationships/image" Target="../media/image27.png"/><Relationship Id="rId8"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2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2.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image" Target="../media/image25.png"/><Relationship Id="rId5"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22.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22.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hyperlink" Target="https://xd.adobe.com/view/ed205439-304c-4073-81f6-a1748d7c89af-b873/" TargetMode="External"/><Relationship Id="rId4" Type="http://schemas.openxmlformats.org/officeDocument/2006/relationships/image" Target="../media/image22.png"/><Relationship Id="rId5"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3" name="Shape 123"/>
        <p:cNvGrpSpPr/>
        <p:nvPr/>
      </p:nvGrpSpPr>
      <p:grpSpPr>
        <a:xfrm>
          <a:off x="0" y="0"/>
          <a:ext cx="0" cy="0"/>
          <a:chOff x="0" y="0"/>
          <a:chExt cx="0" cy="0"/>
        </a:xfrm>
      </p:grpSpPr>
      <p:sp>
        <p:nvSpPr>
          <p:cNvPr id="124" name="Google Shape;124;p17"/>
          <p:cNvSpPr/>
          <p:nvPr/>
        </p:nvSpPr>
        <p:spPr>
          <a:xfrm rot="10800000">
            <a:off x="420626" y="2806087"/>
            <a:ext cx="3380100" cy="5412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125" name="Google Shape;125;p17"/>
          <p:cNvSpPr/>
          <p:nvPr/>
        </p:nvSpPr>
        <p:spPr>
          <a:xfrm rot="10800000">
            <a:off x="521625" y="2697137"/>
            <a:ext cx="3380100" cy="5412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7"/>
          <p:cNvSpPr txBox="1"/>
          <p:nvPr>
            <p:ph idx="1" type="subTitle"/>
          </p:nvPr>
        </p:nvSpPr>
        <p:spPr>
          <a:xfrm>
            <a:off x="617947" y="2718179"/>
            <a:ext cx="4352100" cy="71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FFFFFF"/>
                </a:solidFill>
              </a:rPr>
              <a:t>A digital app design created by Klint McLaughlin at</a:t>
            </a:r>
            <a:br>
              <a:rPr lang="es">
                <a:solidFill>
                  <a:srgbClr val="FFFFFF"/>
                </a:solidFill>
              </a:rPr>
            </a:br>
            <a:r>
              <a:rPr lang="es">
                <a:solidFill>
                  <a:srgbClr val="FFFFFF"/>
                </a:solidFill>
              </a:rPr>
              <a:t>the University of Texas at Dallas</a:t>
            </a:r>
            <a:endParaRPr>
              <a:solidFill>
                <a:srgbClr val="FFFFFF"/>
              </a:solidFill>
            </a:endParaRPr>
          </a:p>
        </p:txBody>
      </p:sp>
      <p:sp>
        <p:nvSpPr>
          <p:cNvPr id="127" name="Google Shape;127;p17"/>
          <p:cNvSpPr txBox="1"/>
          <p:nvPr>
            <p:ph type="ctrTitle"/>
          </p:nvPr>
        </p:nvSpPr>
        <p:spPr>
          <a:xfrm>
            <a:off x="347125" y="808625"/>
            <a:ext cx="3749400" cy="17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StopThePress!</a:t>
            </a:r>
            <a:endParaRPr/>
          </a:p>
          <a:p>
            <a:pPr indent="0" lvl="0" marL="0" rtl="0" algn="ctr">
              <a:spcBef>
                <a:spcPts val="0"/>
              </a:spcBef>
              <a:spcAft>
                <a:spcPts val="0"/>
              </a:spcAft>
              <a:buNone/>
            </a:pPr>
            <a:r>
              <a:rPr lang="es"/>
              <a:t>App</a:t>
            </a:r>
            <a:endParaRPr/>
          </a:p>
        </p:txBody>
      </p:sp>
      <p:pic>
        <p:nvPicPr>
          <p:cNvPr id="128" name="Google Shape;128;p17"/>
          <p:cNvPicPr preferRelativeResize="0"/>
          <p:nvPr/>
        </p:nvPicPr>
        <p:blipFill>
          <a:blip r:embed="rId4">
            <a:alphaModFix/>
          </a:blip>
          <a:stretch>
            <a:fillRect/>
          </a:stretch>
        </p:blipFill>
        <p:spPr>
          <a:xfrm>
            <a:off x="1492513" y="3597475"/>
            <a:ext cx="1438325" cy="1438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8"/>
          <p:cNvSpPr txBox="1"/>
          <p:nvPr>
            <p:ph type="ctrTitle"/>
          </p:nvPr>
        </p:nvSpPr>
        <p:spPr>
          <a:xfrm>
            <a:off x="-285200" y="775775"/>
            <a:ext cx="3644100" cy="577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What is StopThePress! App?</a:t>
            </a:r>
            <a:endParaRPr/>
          </a:p>
        </p:txBody>
      </p:sp>
      <p:sp>
        <p:nvSpPr>
          <p:cNvPr id="134" name="Google Shape;134;p18"/>
          <p:cNvSpPr txBox="1"/>
          <p:nvPr>
            <p:ph idx="1" type="subTitle"/>
          </p:nvPr>
        </p:nvSpPr>
        <p:spPr>
          <a:xfrm>
            <a:off x="107500" y="1178488"/>
            <a:ext cx="3251400" cy="572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s"/>
              <a:t>Objective and Description of our app proposal</a:t>
            </a:r>
            <a:endParaRPr/>
          </a:p>
        </p:txBody>
      </p:sp>
      <p:sp>
        <p:nvSpPr>
          <p:cNvPr id="135" name="Google Shape;135;p18"/>
          <p:cNvSpPr txBox="1"/>
          <p:nvPr>
            <p:ph idx="2" type="title"/>
          </p:nvPr>
        </p:nvSpPr>
        <p:spPr>
          <a:xfrm>
            <a:off x="2628110" y="872085"/>
            <a:ext cx="1753800" cy="577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s">
                <a:solidFill>
                  <a:srgbClr val="F4F2F2"/>
                </a:solidFill>
              </a:rPr>
              <a:t>01</a:t>
            </a:r>
            <a:endParaRPr>
              <a:solidFill>
                <a:srgbClr val="F4F2F2"/>
              </a:solidFill>
            </a:endParaRPr>
          </a:p>
        </p:txBody>
      </p:sp>
      <p:sp>
        <p:nvSpPr>
          <p:cNvPr id="136" name="Google Shape;136;p18"/>
          <p:cNvSpPr txBox="1"/>
          <p:nvPr>
            <p:ph idx="9" type="subTitle"/>
          </p:nvPr>
        </p:nvSpPr>
        <p:spPr>
          <a:xfrm>
            <a:off x="107500" y="1906328"/>
            <a:ext cx="3251400" cy="572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lang="es"/>
              <a:t>How we came up with the app and how we created it</a:t>
            </a:r>
            <a:endParaRPr sz="900"/>
          </a:p>
          <a:p>
            <a:pPr indent="0" lvl="0" marL="0" rtl="0" algn="r">
              <a:spcBef>
                <a:spcPts val="0"/>
              </a:spcBef>
              <a:spcAft>
                <a:spcPts val="0"/>
              </a:spcAft>
              <a:buNone/>
            </a:pPr>
            <a:r>
              <a:t/>
            </a:r>
            <a:endParaRPr/>
          </a:p>
        </p:txBody>
      </p:sp>
      <p:sp>
        <p:nvSpPr>
          <p:cNvPr id="137" name="Google Shape;137;p18"/>
          <p:cNvSpPr txBox="1"/>
          <p:nvPr>
            <p:ph idx="3" type="title"/>
          </p:nvPr>
        </p:nvSpPr>
        <p:spPr>
          <a:xfrm>
            <a:off x="2629784" y="2377496"/>
            <a:ext cx="1753800" cy="577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s">
                <a:solidFill>
                  <a:srgbClr val="F4F2F2"/>
                </a:solidFill>
              </a:rPr>
              <a:t>03</a:t>
            </a:r>
            <a:endParaRPr>
              <a:solidFill>
                <a:srgbClr val="F4F2F2"/>
              </a:solidFill>
            </a:endParaRPr>
          </a:p>
        </p:txBody>
      </p:sp>
      <p:sp>
        <p:nvSpPr>
          <p:cNvPr id="138" name="Google Shape;138;p18"/>
          <p:cNvSpPr txBox="1"/>
          <p:nvPr>
            <p:ph idx="16" type="subTitle"/>
          </p:nvPr>
        </p:nvSpPr>
        <p:spPr>
          <a:xfrm>
            <a:off x="107500" y="3390046"/>
            <a:ext cx="3251400" cy="572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lang="es"/>
              <a:t>What an average “day in the life” user experience would be</a:t>
            </a:r>
            <a:endParaRPr/>
          </a:p>
        </p:txBody>
      </p:sp>
      <p:sp>
        <p:nvSpPr>
          <p:cNvPr id="139" name="Google Shape;139;p18"/>
          <p:cNvSpPr txBox="1"/>
          <p:nvPr>
            <p:ph idx="4" type="title"/>
          </p:nvPr>
        </p:nvSpPr>
        <p:spPr>
          <a:xfrm>
            <a:off x="2630023" y="1621984"/>
            <a:ext cx="1753800" cy="577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s">
                <a:solidFill>
                  <a:srgbClr val="F4F2F2"/>
                </a:solidFill>
              </a:rPr>
              <a:t>02</a:t>
            </a:r>
            <a:endParaRPr>
              <a:solidFill>
                <a:srgbClr val="F4F2F2"/>
              </a:solidFill>
            </a:endParaRPr>
          </a:p>
        </p:txBody>
      </p:sp>
      <p:sp>
        <p:nvSpPr>
          <p:cNvPr id="140" name="Google Shape;140;p18"/>
          <p:cNvSpPr txBox="1"/>
          <p:nvPr>
            <p:ph idx="5" type="ctrTitle"/>
          </p:nvPr>
        </p:nvSpPr>
        <p:spPr>
          <a:xfrm>
            <a:off x="5180225" y="3610150"/>
            <a:ext cx="3440700" cy="946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s"/>
              <a:t>SUMMARY</a:t>
            </a:r>
            <a:endParaRPr/>
          </a:p>
        </p:txBody>
      </p:sp>
      <p:sp>
        <p:nvSpPr>
          <p:cNvPr id="141" name="Google Shape;141;p18"/>
          <p:cNvSpPr txBox="1"/>
          <p:nvPr>
            <p:ph idx="6" type="title"/>
          </p:nvPr>
        </p:nvSpPr>
        <p:spPr>
          <a:xfrm>
            <a:off x="3452574" y="3143375"/>
            <a:ext cx="931200" cy="577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s">
                <a:solidFill>
                  <a:srgbClr val="F4F2F2"/>
                </a:solidFill>
              </a:rPr>
              <a:t>04</a:t>
            </a:r>
            <a:endParaRPr>
              <a:solidFill>
                <a:srgbClr val="F4F2F2"/>
              </a:solidFill>
            </a:endParaRPr>
          </a:p>
        </p:txBody>
      </p:sp>
      <p:sp>
        <p:nvSpPr>
          <p:cNvPr id="142" name="Google Shape;142;p18"/>
          <p:cNvSpPr txBox="1"/>
          <p:nvPr>
            <p:ph idx="8" type="ctrTitle"/>
          </p:nvPr>
        </p:nvSpPr>
        <p:spPr>
          <a:xfrm>
            <a:off x="-285200" y="1503615"/>
            <a:ext cx="3644100" cy="577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The Design Process Overview</a:t>
            </a:r>
            <a:endParaRPr/>
          </a:p>
        </p:txBody>
      </p:sp>
      <p:sp>
        <p:nvSpPr>
          <p:cNvPr id="143" name="Google Shape;143;p18"/>
          <p:cNvSpPr txBox="1"/>
          <p:nvPr>
            <p:ph idx="13" type="ctrTitle"/>
          </p:nvPr>
        </p:nvSpPr>
        <p:spPr>
          <a:xfrm>
            <a:off x="-285200" y="2251374"/>
            <a:ext cx="3644100" cy="577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App’ Conceptual Journey and Development</a:t>
            </a:r>
            <a:endParaRPr/>
          </a:p>
        </p:txBody>
      </p:sp>
      <p:sp>
        <p:nvSpPr>
          <p:cNvPr id="144" name="Google Shape;144;p18"/>
          <p:cNvSpPr txBox="1"/>
          <p:nvPr>
            <p:ph idx="17" type="ctrTitle"/>
          </p:nvPr>
        </p:nvSpPr>
        <p:spPr>
          <a:xfrm>
            <a:off x="1832425" y="3923300"/>
            <a:ext cx="1526400" cy="3936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Developer Bio</a:t>
            </a:r>
            <a:endParaRPr/>
          </a:p>
        </p:txBody>
      </p:sp>
      <p:sp>
        <p:nvSpPr>
          <p:cNvPr id="145" name="Google Shape;145;p18"/>
          <p:cNvSpPr txBox="1"/>
          <p:nvPr>
            <p:ph idx="7" type="title"/>
          </p:nvPr>
        </p:nvSpPr>
        <p:spPr>
          <a:xfrm>
            <a:off x="2628122" y="3859510"/>
            <a:ext cx="1753800" cy="577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s">
                <a:solidFill>
                  <a:srgbClr val="F4F2F2"/>
                </a:solidFill>
              </a:rPr>
              <a:t>05</a:t>
            </a:r>
            <a:endParaRPr>
              <a:solidFill>
                <a:srgbClr val="F4F2F2"/>
              </a:solidFill>
            </a:endParaRPr>
          </a:p>
        </p:txBody>
      </p:sp>
      <p:sp>
        <p:nvSpPr>
          <p:cNvPr id="146" name="Google Shape;146;p18"/>
          <p:cNvSpPr txBox="1"/>
          <p:nvPr>
            <p:ph idx="14" type="subTitle"/>
          </p:nvPr>
        </p:nvSpPr>
        <p:spPr>
          <a:xfrm>
            <a:off x="107500" y="2654086"/>
            <a:ext cx="3251400" cy="572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lang="es"/>
              <a:t>App’s Design and Brand Identity from the beginning to the working prototype</a:t>
            </a:r>
            <a:endParaRPr/>
          </a:p>
        </p:txBody>
      </p:sp>
      <p:sp>
        <p:nvSpPr>
          <p:cNvPr id="147" name="Google Shape;147;p18"/>
          <p:cNvSpPr txBox="1"/>
          <p:nvPr>
            <p:ph idx="15" type="ctrTitle"/>
          </p:nvPr>
        </p:nvSpPr>
        <p:spPr>
          <a:xfrm>
            <a:off x="0" y="2995250"/>
            <a:ext cx="3358800" cy="577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s"/>
              <a:t>A Day In the Life</a:t>
            </a:r>
            <a:endParaRPr/>
          </a:p>
        </p:txBody>
      </p:sp>
      <p:sp>
        <p:nvSpPr>
          <p:cNvPr id="148" name="Google Shape;148;p18"/>
          <p:cNvSpPr txBox="1"/>
          <p:nvPr>
            <p:ph idx="18" type="subTitle"/>
          </p:nvPr>
        </p:nvSpPr>
        <p:spPr>
          <a:xfrm>
            <a:off x="107500" y="4141824"/>
            <a:ext cx="3251400" cy="572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s"/>
              <a:t>App developer Bio</a:t>
            </a:r>
            <a:endParaRPr/>
          </a:p>
        </p:txBody>
      </p:sp>
      <p:sp>
        <p:nvSpPr>
          <p:cNvPr id="149" name="Google Shape;149;p18"/>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2"/>
        </a:solidFill>
      </p:bgPr>
    </p:bg>
    <p:spTree>
      <p:nvGrpSpPr>
        <p:cNvPr id="153" name="Shape 153"/>
        <p:cNvGrpSpPr/>
        <p:nvPr/>
      </p:nvGrpSpPr>
      <p:grpSpPr>
        <a:xfrm>
          <a:off x="0" y="0"/>
          <a:ext cx="0" cy="0"/>
          <a:chOff x="0" y="0"/>
          <a:chExt cx="0" cy="0"/>
        </a:xfrm>
      </p:grpSpPr>
      <p:sp>
        <p:nvSpPr>
          <p:cNvPr id="154" name="Google Shape;154;p19"/>
          <p:cNvSpPr txBox="1"/>
          <p:nvPr>
            <p:ph type="ctrTitle"/>
          </p:nvPr>
        </p:nvSpPr>
        <p:spPr>
          <a:xfrm>
            <a:off x="729425" y="1919325"/>
            <a:ext cx="4196100" cy="685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What is StopThePress!?</a:t>
            </a:r>
            <a:endParaRPr sz="2800"/>
          </a:p>
        </p:txBody>
      </p:sp>
      <p:sp>
        <p:nvSpPr>
          <p:cNvPr id="155" name="Google Shape;155;p19"/>
          <p:cNvSpPr txBox="1"/>
          <p:nvPr>
            <p:ph idx="1" type="subTitle"/>
          </p:nvPr>
        </p:nvSpPr>
        <p:spPr>
          <a:xfrm>
            <a:off x="166900" y="2685300"/>
            <a:ext cx="5082900" cy="1784400"/>
          </a:xfrm>
          <a:prstGeom prst="rect">
            <a:avLst/>
          </a:prstGeom>
        </p:spPr>
        <p:txBody>
          <a:bodyPr anchorCtr="0" anchor="t" bIns="91425" lIns="91425" spcFirstLastPara="1" rIns="91425" wrap="square" tIns="91425">
            <a:noAutofit/>
          </a:bodyPr>
          <a:lstStyle/>
          <a:p>
            <a:pPr indent="457200" lvl="0" marL="0" rtl="0" algn="l">
              <a:spcBef>
                <a:spcPts val="0"/>
              </a:spcBef>
              <a:spcAft>
                <a:spcPts val="0"/>
              </a:spcAft>
              <a:buNone/>
            </a:pPr>
            <a:r>
              <a:rPr lang="es"/>
              <a:t>The StopThePress! app was designed with the world in mind. It’s objective from the beginning stages was to filter through all the sensationalized and false news stories on the web to make the lives of the users easier.</a:t>
            </a:r>
            <a:endParaRPr/>
          </a:p>
          <a:p>
            <a:pPr indent="0" lvl="0" marL="0" rtl="0" algn="l">
              <a:spcBef>
                <a:spcPts val="0"/>
              </a:spcBef>
              <a:spcAft>
                <a:spcPts val="0"/>
              </a:spcAft>
              <a:buNone/>
            </a:pPr>
            <a:r>
              <a:rPr lang="es"/>
              <a:t>	</a:t>
            </a:r>
            <a:endParaRPr/>
          </a:p>
          <a:p>
            <a:pPr indent="0" lvl="0" marL="0" rtl="0" algn="l">
              <a:spcBef>
                <a:spcPts val="0"/>
              </a:spcBef>
              <a:spcAft>
                <a:spcPts val="0"/>
              </a:spcAft>
              <a:buNone/>
            </a:pPr>
            <a:r>
              <a:rPr lang="es"/>
              <a:t>	The app holds no political agenda or motive, and it’s designed to be as minimalist and simplistic as possible so users should have as little interaction as possible with the app itself while the app does all the heavy lifting in the background.</a:t>
            </a:r>
            <a:endParaRPr/>
          </a:p>
        </p:txBody>
      </p:sp>
      <p:sp>
        <p:nvSpPr>
          <p:cNvPr id="156" name="Google Shape;156;p19"/>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pic>
        <p:nvPicPr>
          <p:cNvPr id="157" name="Google Shape;157;p19"/>
          <p:cNvPicPr preferRelativeResize="0"/>
          <p:nvPr/>
        </p:nvPicPr>
        <p:blipFill>
          <a:blip r:embed="rId3">
            <a:alphaModFix/>
          </a:blip>
          <a:stretch>
            <a:fillRect/>
          </a:stretch>
        </p:blipFill>
        <p:spPr>
          <a:xfrm>
            <a:off x="6084950" y="306577"/>
            <a:ext cx="2267600" cy="2267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0"/>
          <p:cNvSpPr/>
          <p:nvPr/>
        </p:nvSpPr>
        <p:spPr>
          <a:xfrm>
            <a:off x="3527625" y="773650"/>
            <a:ext cx="4424100" cy="5790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0"/>
          <p:cNvSpPr/>
          <p:nvPr/>
        </p:nvSpPr>
        <p:spPr>
          <a:xfrm>
            <a:off x="3639575" y="806625"/>
            <a:ext cx="4424100" cy="5790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4" name="Google Shape;164;p20"/>
          <p:cNvCxnSpPr>
            <a:stCxn id="165" idx="3"/>
            <a:endCxn id="162" idx="1"/>
          </p:cNvCxnSpPr>
          <p:nvPr/>
        </p:nvCxnSpPr>
        <p:spPr>
          <a:xfrm flipH="1" rot="10800000">
            <a:off x="2244375" y="1063208"/>
            <a:ext cx="1283400" cy="1699500"/>
          </a:xfrm>
          <a:prstGeom prst="straightConnector1">
            <a:avLst/>
          </a:prstGeom>
          <a:noFill/>
          <a:ln cap="flat" cmpd="sng" w="19050">
            <a:solidFill>
              <a:schemeClr val="dk2"/>
            </a:solidFill>
            <a:prstDash val="solid"/>
            <a:round/>
            <a:headEnd len="med" w="med" type="none"/>
            <a:tailEnd len="med" w="med" type="none"/>
          </a:ln>
        </p:spPr>
      </p:cxnSp>
      <p:sp>
        <p:nvSpPr>
          <p:cNvPr id="166" name="Google Shape;166;p20"/>
          <p:cNvSpPr/>
          <p:nvPr/>
        </p:nvSpPr>
        <p:spPr>
          <a:xfrm>
            <a:off x="156925" y="2218925"/>
            <a:ext cx="1975500" cy="8244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A273E"/>
              </a:solidFill>
            </a:endParaRPr>
          </a:p>
        </p:txBody>
      </p:sp>
      <p:sp>
        <p:nvSpPr>
          <p:cNvPr id="167" name="Google Shape;167;p20"/>
          <p:cNvSpPr txBox="1"/>
          <p:nvPr/>
        </p:nvSpPr>
        <p:spPr>
          <a:xfrm>
            <a:off x="3583025" y="806625"/>
            <a:ext cx="1127100" cy="5790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s">
                <a:solidFill>
                  <a:srgbClr val="F4F2F2"/>
                </a:solidFill>
                <a:latin typeface="Oswald"/>
                <a:ea typeface="Oswald"/>
                <a:cs typeface="Oswald"/>
                <a:sym typeface="Oswald"/>
              </a:rPr>
              <a:t>Establish Requirements</a:t>
            </a:r>
            <a:endParaRPr>
              <a:solidFill>
                <a:srgbClr val="F4F2F2"/>
              </a:solidFill>
              <a:latin typeface="Oswald"/>
              <a:ea typeface="Oswald"/>
              <a:cs typeface="Oswald"/>
              <a:sym typeface="Oswald"/>
            </a:endParaRPr>
          </a:p>
        </p:txBody>
      </p:sp>
      <p:sp>
        <p:nvSpPr>
          <p:cNvPr id="168" name="Google Shape;168;p20"/>
          <p:cNvSpPr txBox="1"/>
          <p:nvPr/>
        </p:nvSpPr>
        <p:spPr>
          <a:xfrm>
            <a:off x="4648250" y="735650"/>
            <a:ext cx="3400500" cy="67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100">
                <a:solidFill>
                  <a:srgbClr val="F4F2F2"/>
                </a:solidFill>
                <a:latin typeface="Barlow Semi Condensed Light"/>
                <a:ea typeface="Barlow Semi Condensed Light"/>
                <a:cs typeface="Barlow Semi Condensed Light"/>
                <a:sym typeface="Barlow Semi Condensed Light"/>
              </a:rPr>
              <a:t>How can an app best filter through news posts on social media platforms so that users feel empowered and in control of their online experience?</a:t>
            </a:r>
            <a:endParaRPr sz="1100">
              <a:solidFill>
                <a:srgbClr val="F4F2F2"/>
              </a:solidFill>
              <a:latin typeface="Barlow Semi Condensed Light"/>
              <a:ea typeface="Barlow Semi Condensed Light"/>
              <a:cs typeface="Barlow Semi Condensed Light"/>
              <a:sym typeface="Barlow Semi Condensed Light"/>
            </a:endParaRPr>
          </a:p>
        </p:txBody>
      </p:sp>
      <p:sp>
        <p:nvSpPr>
          <p:cNvPr id="165" name="Google Shape;165;p20"/>
          <p:cNvSpPr/>
          <p:nvPr/>
        </p:nvSpPr>
        <p:spPr>
          <a:xfrm>
            <a:off x="268875" y="2350508"/>
            <a:ext cx="1975500" cy="8244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0"/>
          <p:cNvSpPr txBox="1"/>
          <p:nvPr/>
        </p:nvSpPr>
        <p:spPr>
          <a:xfrm>
            <a:off x="442725" y="2393575"/>
            <a:ext cx="1751400" cy="672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t/>
            </a:r>
            <a:endParaRPr sz="1000">
              <a:solidFill>
                <a:srgbClr val="F4F2F2"/>
              </a:solidFill>
              <a:latin typeface="Barlow Semi Condensed Light"/>
              <a:ea typeface="Barlow Semi Condensed Light"/>
              <a:cs typeface="Barlow Semi Condensed Light"/>
              <a:sym typeface="Barlow Semi Condensed Light"/>
            </a:endParaRPr>
          </a:p>
          <a:p>
            <a:pPr indent="0" lvl="0" marL="0" rtl="0" algn="ctr">
              <a:lnSpc>
                <a:spcPct val="115000"/>
              </a:lnSpc>
              <a:spcBef>
                <a:spcPts val="1600"/>
              </a:spcBef>
              <a:spcAft>
                <a:spcPts val="1600"/>
              </a:spcAft>
              <a:buClr>
                <a:schemeClr val="dk1"/>
              </a:buClr>
              <a:buSzPts val="1100"/>
              <a:buFont typeface="Arial"/>
              <a:buNone/>
            </a:pPr>
            <a:r>
              <a:rPr b="1" lang="es" sz="1700">
                <a:solidFill>
                  <a:srgbClr val="F4F2F2"/>
                </a:solidFill>
                <a:latin typeface="Barlow Semi Condensed"/>
                <a:ea typeface="Barlow Semi Condensed"/>
                <a:cs typeface="Barlow Semi Condensed"/>
                <a:sym typeface="Barlow Semi Condensed"/>
              </a:rPr>
              <a:t>StopThePress! App Design</a:t>
            </a:r>
            <a:endParaRPr b="1" sz="1700">
              <a:solidFill>
                <a:srgbClr val="F4F2F2"/>
              </a:solidFill>
              <a:latin typeface="Barlow Semi Condensed"/>
              <a:ea typeface="Barlow Semi Condensed"/>
              <a:cs typeface="Barlow Semi Condensed"/>
              <a:sym typeface="Barlow Semi Condensed"/>
            </a:endParaRPr>
          </a:p>
        </p:txBody>
      </p:sp>
      <p:sp>
        <p:nvSpPr>
          <p:cNvPr id="170" name="Google Shape;170;p20"/>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
        <p:nvSpPr>
          <p:cNvPr id="171" name="Google Shape;171;p20"/>
          <p:cNvSpPr txBox="1"/>
          <p:nvPr>
            <p:ph type="ctrTitle"/>
          </p:nvPr>
        </p:nvSpPr>
        <p:spPr>
          <a:xfrm>
            <a:off x="1160225" y="-50750"/>
            <a:ext cx="6647700" cy="824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200"/>
              <a:t>The Design Process Overview</a:t>
            </a:r>
            <a:endParaRPr sz="3200"/>
          </a:p>
        </p:txBody>
      </p:sp>
      <p:sp>
        <p:nvSpPr>
          <p:cNvPr id="172" name="Google Shape;172;p20"/>
          <p:cNvSpPr/>
          <p:nvPr/>
        </p:nvSpPr>
        <p:spPr>
          <a:xfrm>
            <a:off x="3527625" y="1433538"/>
            <a:ext cx="4424100" cy="5790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0"/>
          <p:cNvSpPr/>
          <p:nvPr/>
        </p:nvSpPr>
        <p:spPr>
          <a:xfrm>
            <a:off x="3639575" y="1466513"/>
            <a:ext cx="4424100" cy="5790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0"/>
          <p:cNvSpPr txBox="1"/>
          <p:nvPr/>
        </p:nvSpPr>
        <p:spPr>
          <a:xfrm>
            <a:off x="3608550" y="1471550"/>
            <a:ext cx="1039800" cy="5790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s">
                <a:solidFill>
                  <a:srgbClr val="F4F2F2"/>
                </a:solidFill>
                <a:latin typeface="Oswald"/>
                <a:ea typeface="Oswald"/>
                <a:cs typeface="Oswald"/>
                <a:sym typeface="Oswald"/>
              </a:rPr>
              <a:t>New-Use Scenarios</a:t>
            </a:r>
            <a:endParaRPr>
              <a:solidFill>
                <a:srgbClr val="F4F2F2"/>
              </a:solidFill>
              <a:latin typeface="Oswald"/>
              <a:ea typeface="Oswald"/>
              <a:cs typeface="Oswald"/>
              <a:sym typeface="Oswald"/>
            </a:endParaRPr>
          </a:p>
        </p:txBody>
      </p:sp>
      <p:sp>
        <p:nvSpPr>
          <p:cNvPr id="175" name="Google Shape;175;p20"/>
          <p:cNvSpPr txBox="1"/>
          <p:nvPr/>
        </p:nvSpPr>
        <p:spPr>
          <a:xfrm>
            <a:off x="4648200" y="1433550"/>
            <a:ext cx="3400500" cy="61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200">
                <a:solidFill>
                  <a:srgbClr val="F4F2F2"/>
                </a:solidFill>
                <a:latin typeface="Barlow Semi Condensed Light"/>
                <a:ea typeface="Barlow Semi Condensed Light"/>
                <a:cs typeface="Barlow Semi Condensed Light"/>
                <a:sym typeface="Barlow Semi Condensed Light"/>
              </a:rPr>
              <a:t>A grandparent looking to reconnect with family and friends online without feeling overwhelmed from world events.</a:t>
            </a:r>
            <a:endParaRPr sz="1200">
              <a:solidFill>
                <a:srgbClr val="F4F2F2"/>
              </a:solidFill>
              <a:latin typeface="Barlow Semi Condensed Light"/>
              <a:ea typeface="Barlow Semi Condensed Light"/>
              <a:cs typeface="Barlow Semi Condensed Light"/>
              <a:sym typeface="Barlow Semi Condensed Light"/>
            </a:endParaRPr>
          </a:p>
        </p:txBody>
      </p:sp>
      <p:sp>
        <p:nvSpPr>
          <p:cNvPr id="176" name="Google Shape;176;p20"/>
          <p:cNvSpPr/>
          <p:nvPr/>
        </p:nvSpPr>
        <p:spPr>
          <a:xfrm>
            <a:off x="3527775" y="2091213"/>
            <a:ext cx="4424100" cy="5790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0"/>
          <p:cNvSpPr/>
          <p:nvPr/>
        </p:nvSpPr>
        <p:spPr>
          <a:xfrm>
            <a:off x="3639725" y="2124188"/>
            <a:ext cx="4424100" cy="5790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0"/>
          <p:cNvSpPr txBox="1"/>
          <p:nvPr/>
        </p:nvSpPr>
        <p:spPr>
          <a:xfrm>
            <a:off x="3578175" y="2124200"/>
            <a:ext cx="1127100" cy="5790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s">
                <a:solidFill>
                  <a:srgbClr val="F4F2F2"/>
                </a:solidFill>
                <a:latin typeface="Oswald"/>
                <a:ea typeface="Oswald"/>
                <a:cs typeface="Oswald"/>
                <a:sym typeface="Oswald"/>
              </a:rPr>
              <a:t>Final Design Parameters</a:t>
            </a:r>
            <a:endParaRPr>
              <a:solidFill>
                <a:srgbClr val="F4F2F2"/>
              </a:solidFill>
              <a:latin typeface="Oswald"/>
              <a:ea typeface="Oswald"/>
              <a:cs typeface="Oswald"/>
              <a:sym typeface="Oswald"/>
            </a:endParaRPr>
          </a:p>
        </p:txBody>
      </p:sp>
      <p:sp>
        <p:nvSpPr>
          <p:cNvPr id="179" name="Google Shape;179;p20"/>
          <p:cNvSpPr txBox="1"/>
          <p:nvPr/>
        </p:nvSpPr>
        <p:spPr>
          <a:xfrm>
            <a:off x="4704900" y="2124200"/>
            <a:ext cx="3344100" cy="57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200">
                <a:solidFill>
                  <a:srgbClr val="F4F2F2"/>
                </a:solidFill>
                <a:latin typeface="Barlow Semi Condensed Light"/>
                <a:ea typeface="Barlow Semi Condensed Light"/>
                <a:cs typeface="Barlow Semi Condensed Light"/>
                <a:sym typeface="Barlow Semi Condensed Light"/>
              </a:rPr>
              <a:t>The app must contain as little user interaction and setup as possible while also assisting the user.</a:t>
            </a:r>
            <a:endParaRPr sz="1200">
              <a:solidFill>
                <a:srgbClr val="F4F2F2"/>
              </a:solidFill>
              <a:latin typeface="Barlow Semi Condensed Light"/>
              <a:ea typeface="Barlow Semi Condensed Light"/>
              <a:cs typeface="Barlow Semi Condensed Light"/>
              <a:sym typeface="Barlow Semi Condensed Light"/>
            </a:endParaRPr>
          </a:p>
        </p:txBody>
      </p:sp>
      <p:sp>
        <p:nvSpPr>
          <p:cNvPr id="180" name="Google Shape;180;p20"/>
          <p:cNvSpPr/>
          <p:nvPr/>
        </p:nvSpPr>
        <p:spPr>
          <a:xfrm>
            <a:off x="3527475" y="2749988"/>
            <a:ext cx="4424100" cy="5790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0"/>
          <p:cNvSpPr/>
          <p:nvPr/>
        </p:nvSpPr>
        <p:spPr>
          <a:xfrm>
            <a:off x="3639350" y="2782963"/>
            <a:ext cx="4424100" cy="5790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0"/>
          <p:cNvSpPr txBox="1"/>
          <p:nvPr/>
        </p:nvSpPr>
        <p:spPr>
          <a:xfrm>
            <a:off x="3577800" y="2750125"/>
            <a:ext cx="1127100" cy="6120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s">
                <a:solidFill>
                  <a:srgbClr val="F4F2F2"/>
                </a:solidFill>
                <a:latin typeface="Oswald"/>
                <a:ea typeface="Oswald"/>
                <a:cs typeface="Oswald"/>
                <a:sym typeface="Oswald"/>
              </a:rPr>
              <a:t>Design Exploration</a:t>
            </a:r>
            <a:endParaRPr>
              <a:solidFill>
                <a:srgbClr val="F4F2F2"/>
              </a:solidFill>
              <a:latin typeface="Oswald"/>
              <a:ea typeface="Oswald"/>
              <a:cs typeface="Oswald"/>
              <a:sym typeface="Oswald"/>
            </a:endParaRPr>
          </a:p>
        </p:txBody>
      </p:sp>
      <p:sp>
        <p:nvSpPr>
          <p:cNvPr id="183" name="Google Shape;183;p20"/>
          <p:cNvSpPr txBox="1"/>
          <p:nvPr/>
        </p:nvSpPr>
        <p:spPr>
          <a:xfrm>
            <a:off x="4735650" y="2689700"/>
            <a:ext cx="3312900" cy="67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100">
                <a:solidFill>
                  <a:srgbClr val="F4F2F2"/>
                </a:solidFill>
                <a:latin typeface="Barlow Semi Condensed Light"/>
                <a:ea typeface="Barlow Semi Condensed Light"/>
                <a:cs typeface="Barlow Semi Condensed Light"/>
                <a:sym typeface="Barlow Semi Condensed Light"/>
              </a:rPr>
              <a:t>The app itself has been condensed down to just include it’s settings. The actual app interaction will take place throughout user experience on social media platforms.</a:t>
            </a:r>
            <a:endParaRPr sz="1100">
              <a:solidFill>
                <a:srgbClr val="F4F2F2"/>
              </a:solidFill>
              <a:latin typeface="Barlow Semi Condensed Light"/>
              <a:ea typeface="Barlow Semi Condensed Light"/>
              <a:cs typeface="Barlow Semi Condensed Light"/>
              <a:sym typeface="Barlow Semi Condensed Light"/>
            </a:endParaRPr>
          </a:p>
        </p:txBody>
      </p:sp>
      <p:sp>
        <p:nvSpPr>
          <p:cNvPr id="184" name="Google Shape;184;p20"/>
          <p:cNvSpPr/>
          <p:nvPr/>
        </p:nvSpPr>
        <p:spPr>
          <a:xfrm>
            <a:off x="3527625" y="4244350"/>
            <a:ext cx="4424100" cy="5790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0"/>
          <p:cNvSpPr/>
          <p:nvPr/>
        </p:nvSpPr>
        <p:spPr>
          <a:xfrm>
            <a:off x="3639575" y="4277325"/>
            <a:ext cx="4424100" cy="5790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0"/>
          <p:cNvSpPr txBox="1"/>
          <p:nvPr/>
        </p:nvSpPr>
        <p:spPr>
          <a:xfrm>
            <a:off x="3578025" y="4277175"/>
            <a:ext cx="1206600" cy="5790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s">
                <a:solidFill>
                  <a:srgbClr val="F4F2F2"/>
                </a:solidFill>
                <a:latin typeface="Oswald"/>
                <a:ea typeface="Oswald"/>
                <a:cs typeface="Oswald"/>
                <a:sym typeface="Oswald"/>
              </a:rPr>
              <a:t>Final Design Specification</a:t>
            </a:r>
            <a:endParaRPr>
              <a:solidFill>
                <a:srgbClr val="F4F2F2"/>
              </a:solidFill>
              <a:latin typeface="Oswald"/>
              <a:ea typeface="Oswald"/>
              <a:cs typeface="Oswald"/>
              <a:sym typeface="Oswald"/>
            </a:endParaRPr>
          </a:p>
        </p:txBody>
      </p:sp>
      <p:sp>
        <p:nvSpPr>
          <p:cNvPr id="187" name="Google Shape;187;p20"/>
          <p:cNvSpPr txBox="1"/>
          <p:nvPr/>
        </p:nvSpPr>
        <p:spPr>
          <a:xfrm>
            <a:off x="4834875" y="4277325"/>
            <a:ext cx="3213900" cy="57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200">
                <a:solidFill>
                  <a:srgbClr val="F4F2F2"/>
                </a:solidFill>
                <a:latin typeface="Barlow Semi Condensed Light"/>
                <a:ea typeface="Barlow Semi Condensed Light"/>
                <a:cs typeface="Barlow Semi Condensed Light"/>
                <a:sym typeface="Barlow Semi Condensed Light"/>
              </a:rPr>
              <a:t>A finished prototype that lays out the user’s experience and is ready to be programmed.</a:t>
            </a:r>
            <a:endParaRPr sz="1200">
              <a:solidFill>
                <a:srgbClr val="F4F2F2"/>
              </a:solidFill>
              <a:latin typeface="Barlow Semi Condensed Light"/>
              <a:ea typeface="Barlow Semi Condensed Light"/>
              <a:cs typeface="Barlow Semi Condensed Light"/>
              <a:sym typeface="Barlow Semi Condensed Light"/>
            </a:endParaRPr>
          </a:p>
        </p:txBody>
      </p:sp>
      <p:cxnSp>
        <p:nvCxnSpPr>
          <p:cNvPr id="188" name="Google Shape;188;p20"/>
          <p:cNvCxnSpPr>
            <a:stCxn id="165" idx="3"/>
            <a:endCxn id="172" idx="1"/>
          </p:cNvCxnSpPr>
          <p:nvPr/>
        </p:nvCxnSpPr>
        <p:spPr>
          <a:xfrm flipH="1" rot="10800000">
            <a:off x="2244375" y="1722908"/>
            <a:ext cx="1283400" cy="1039800"/>
          </a:xfrm>
          <a:prstGeom prst="straightConnector1">
            <a:avLst/>
          </a:prstGeom>
          <a:noFill/>
          <a:ln cap="flat" cmpd="sng" w="19050">
            <a:solidFill>
              <a:schemeClr val="dk2"/>
            </a:solidFill>
            <a:prstDash val="solid"/>
            <a:round/>
            <a:headEnd len="med" w="med" type="none"/>
            <a:tailEnd len="med" w="med" type="none"/>
          </a:ln>
        </p:spPr>
      </p:cxnSp>
      <p:cxnSp>
        <p:nvCxnSpPr>
          <p:cNvPr id="189" name="Google Shape;189;p20"/>
          <p:cNvCxnSpPr>
            <a:stCxn id="165" idx="3"/>
            <a:endCxn id="176" idx="1"/>
          </p:cNvCxnSpPr>
          <p:nvPr/>
        </p:nvCxnSpPr>
        <p:spPr>
          <a:xfrm flipH="1" rot="10800000">
            <a:off x="2244375" y="2380808"/>
            <a:ext cx="1283400" cy="381900"/>
          </a:xfrm>
          <a:prstGeom prst="straightConnector1">
            <a:avLst/>
          </a:prstGeom>
          <a:noFill/>
          <a:ln cap="flat" cmpd="sng" w="19050">
            <a:solidFill>
              <a:schemeClr val="dk2"/>
            </a:solidFill>
            <a:prstDash val="solid"/>
            <a:round/>
            <a:headEnd len="med" w="med" type="none"/>
            <a:tailEnd len="med" w="med" type="none"/>
          </a:ln>
        </p:spPr>
      </p:cxnSp>
      <p:cxnSp>
        <p:nvCxnSpPr>
          <p:cNvPr id="190" name="Google Shape;190;p20"/>
          <p:cNvCxnSpPr>
            <a:stCxn id="165" idx="3"/>
            <a:endCxn id="180" idx="1"/>
          </p:cNvCxnSpPr>
          <p:nvPr/>
        </p:nvCxnSpPr>
        <p:spPr>
          <a:xfrm>
            <a:off x="2244375" y="2762708"/>
            <a:ext cx="1283100" cy="276900"/>
          </a:xfrm>
          <a:prstGeom prst="straightConnector1">
            <a:avLst/>
          </a:prstGeom>
          <a:noFill/>
          <a:ln cap="flat" cmpd="sng" w="19050">
            <a:solidFill>
              <a:schemeClr val="dk2"/>
            </a:solidFill>
            <a:prstDash val="solid"/>
            <a:round/>
            <a:headEnd len="med" w="med" type="none"/>
            <a:tailEnd len="med" w="med" type="none"/>
          </a:ln>
        </p:spPr>
      </p:cxnSp>
      <p:cxnSp>
        <p:nvCxnSpPr>
          <p:cNvPr id="191" name="Google Shape;191;p20"/>
          <p:cNvCxnSpPr>
            <a:stCxn id="165" idx="3"/>
            <a:endCxn id="184" idx="1"/>
          </p:cNvCxnSpPr>
          <p:nvPr/>
        </p:nvCxnSpPr>
        <p:spPr>
          <a:xfrm>
            <a:off x="2244375" y="2762708"/>
            <a:ext cx="1283400" cy="1771200"/>
          </a:xfrm>
          <a:prstGeom prst="straightConnector1">
            <a:avLst/>
          </a:prstGeom>
          <a:noFill/>
          <a:ln cap="flat" cmpd="sng" w="19050">
            <a:solidFill>
              <a:schemeClr val="dk2"/>
            </a:solidFill>
            <a:prstDash val="solid"/>
            <a:round/>
            <a:headEnd len="med" w="med" type="none"/>
            <a:tailEnd len="med" w="med" type="none"/>
          </a:ln>
        </p:spPr>
      </p:cxnSp>
      <p:sp>
        <p:nvSpPr>
          <p:cNvPr id="192" name="Google Shape;192;p20"/>
          <p:cNvSpPr/>
          <p:nvPr/>
        </p:nvSpPr>
        <p:spPr>
          <a:xfrm>
            <a:off x="3527475" y="3418713"/>
            <a:ext cx="4424100" cy="5790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0"/>
          <p:cNvSpPr/>
          <p:nvPr/>
        </p:nvSpPr>
        <p:spPr>
          <a:xfrm>
            <a:off x="3639350" y="3451688"/>
            <a:ext cx="4424100" cy="5790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0"/>
          <p:cNvSpPr txBox="1"/>
          <p:nvPr/>
        </p:nvSpPr>
        <p:spPr>
          <a:xfrm>
            <a:off x="3577800" y="3443000"/>
            <a:ext cx="1070400" cy="5790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s">
                <a:solidFill>
                  <a:srgbClr val="F4F2F2"/>
                </a:solidFill>
                <a:latin typeface="Oswald"/>
                <a:ea typeface="Oswald"/>
                <a:cs typeface="Oswald"/>
                <a:sym typeface="Oswald"/>
              </a:rPr>
              <a:t>Proof of Concept</a:t>
            </a:r>
            <a:endParaRPr>
              <a:solidFill>
                <a:srgbClr val="F4F2F2"/>
              </a:solidFill>
              <a:latin typeface="Oswald"/>
              <a:ea typeface="Oswald"/>
              <a:cs typeface="Oswald"/>
              <a:sym typeface="Oswald"/>
            </a:endParaRPr>
          </a:p>
        </p:txBody>
      </p:sp>
      <p:sp>
        <p:nvSpPr>
          <p:cNvPr id="195" name="Google Shape;195;p20"/>
          <p:cNvSpPr txBox="1"/>
          <p:nvPr/>
        </p:nvSpPr>
        <p:spPr>
          <a:xfrm>
            <a:off x="4784625" y="3562263"/>
            <a:ext cx="3264000" cy="44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200">
                <a:solidFill>
                  <a:srgbClr val="F4F2F2"/>
                </a:solidFill>
                <a:latin typeface="Barlow Semi Condensed Light"/>
                <a:ea typeface="Barlow Semi Condensed Light"/>
                <a:cs typeface="Barlow Semi Condensed Light"/>
                <a:sym typeface="Barlow Semi Condensed Light"/>
              </a:rPr>
              <a:t>Final GUI designs</a:t>
            </a:r>
            <a:endParaRPr sz="1200">
              <a:solidFill>
                <a:srgbClr val="F4F2F2"/>
              </a:solidFill>
              <a:latin typeface="Barlow Semi Condensed Light"/>
              <a:ea typeface="Barlow Semi Condensed Light"/>
              <a:cs typeface="Barlow Semi Condensed Light"/>
              <a:sym typeface="Barlow Semi Condensed Light"/>
            </a:endParaRPr>
          </a:p>
        </p:txBody>
      </p:sp>
      <p:cxnSp>
        <p:nvCxnSpPr>
          <p:cNvPr id="196" name="Google Shape;196;p20"/>
          <p:cNvCxnSpPr>
            <a:stCxn id="165" idx="3"/>
            <a:endCxn id="192" idx="1"/>
          </p:cNvCxnSpPr>
          <p:nvPr/>
        </p:nvCxnSpPr>
        <p:spPr>
          <a:xfrm>
            <a:off x="2244375" y="2762708"/>
            <a:ext cx="1283100" cy="9456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1"/>
          <p:cNvSpPr/>
          <p:nvPr/>
        </p:nvSpPr>
        <p:spPr>
          <a:xfrm>
            <a:off x="1008600" y="2406679"/>
            <a:ext cx="4342800" cy="9918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1"/>
          <p:cNvSpPr/>
          <p:nvPr/>
        </p:nvSpPr>
        <p:spPr>
          <a:xfrm>
            <a:off x="899525" y="2349704"/>
            <a:ext cx="4342800" cy="9918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1"/>
          <p:cNvSpPr/>
          <p:nvPr/>
        </p:nvSpPr>
        <p:spPr>
          <a:xfrm>
            <a:off x="3528200" y="1164738"/>
            <a:ext cx="4342800" cy="9918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1"/>
          <p:cNvSpPr/>
          <p:nvPr/>
        </p:nvSpPr>
        <p:spPr>
          <a:xfrm>
            <a:off x="3514007" y="3758038"/>
            <a:ext cx="4342800" cy="9918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5" name="Google Shape;205;p21"/>
          <p:cNvPicPr preferRelativeResize="0"/>
          <p:nvPr/>
        </p:nvPicPr>
        <p:blipFill>
          <a:blip r:embed="rId3">
            <a:alphaModFix/>
          </a:blip>
          <a:stretch>
            <a:fillRect/>
          </a:stretch>
        </p:blipFill>
        <p:spPr>
          <a:xfrm>
            <a:off x="1342875" y="2530342"/>
            <a:ext cx="630525" cy="630525"/>
          </a:xfrm>
          <a:prstGeom prst="rect">
            <a:avLst/>
          </a:prstGeom>
          <a:noFill/>
          <a:ln>
            <a:noFill/>
          </a:ln>
        </p:spPr>
      </p:pic>
      <p:sp>
        <p:nvSpPr>
          <p:cNvPr id="206" name="Google Shape;206;p21"/>
          <p:cNvSpPr/>
          <p:nvPr/>
        </p:nvSpPr>
        <p:spPr>
          <a:xfrm>
            <a:off x="3423475" y="3648611"/>
            <a:ext cx="4342800" cy="9918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7" name="Google Shape;207;p21"/>
          <p:cNvPicPr preferRelativeResize="0"/>
          <p:nvPr/>
        </p:nvPicPr>
        <p:blipFill>
          <a:blip r:embed="rId4">
            <a:alphaModFix/>
          </a:blip>
          <a:stretch>
            <a:fillRect/>
          </a:stretch>
        </p:blipFill>
        <p:spPr>
          <a:xfrm>
            <a:off x="6870532" y="3882929"/>
            <a:ext cx="630525" cy="630525"/>
          </a:xfrm>
          <a:prstGeom prst="rect">
            <a:avLst/>
          </a:prstGeom>
          <a:noFill/>
          <a:ln>
            <a:noFill/>
          </a:ln>
        </p:spPr>
      </p:pic>
      <p:sp>
        <p:nvSpPr>
          <p:cNvPr id="208" name="Google Shape;208;p21"/>
          <p:cNvSpPr/>
          <p:nvPr/>
        </p:nvSpPr>
        <p:spPr>
          <a:xfrm>
            <a:off x="3423475" y="1050811"/>
            <a:ext cx="4342800" cy="9918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9" name="Google Shape;209;p21"/>
          <p:cNvPicPr preferRelativeResize="0"/>
          <p:nvPr/>
        </p:nvPicPr>
        <p:blipFill>
          <a:blip r:embed="rId5">
            <a:alphaModFix/>
          </a:blip>
          <a:stretch>
            <a:fillRect/>
          </a:stretch>
        </p:blipFill>
        <p:spPr>
          <a:xfrm>
            <a:off x="7026375" y="1250336"/>
            <a:ext cx="630525" cy="630525"/>
          </a:xfrm>
          <a:prstGeom prst="rect">
            <a:avLst/>
          </a:prstGeom>
          <a:noFill/>
          <a:ln>
            <a:noFill/>
          </a:ln>
        </p:spPr>
      </p:pic>
      <p:sp>
        <p:nvSpPr>
          <p:cNvPr id="210" name="Google Shape;210;p21"/>
          <p:cNvSpPr txBox="1"/>
          <p:nvPr/>
        </p:nvSpPr>
        <p:spPr>
          <a:xfrm>
            <a:off x="2305325" y="2711925"/>
            <a:ext cx="2937000" cy="57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000">
                <a:solidFill>
                  <a:srgbClr val="F4F2F2"/>
                </a:solidFill>
                <a:latin typeface="Barlow Semi Condensed"/>
                <a:ea typeface="Barlow Semi Condensed"/>
                <a:cs typeface="Barlow Semi Condensed"/>
                <a:sym typeface="Barlow Semi Condensed"/>
              </a:rPr>
              <a:t>“I just want to be able to stay in touch with friends and colleagues online without being bombarded with news stories</a:t>
            </a:r>
            <a:endParaRPr sz="1000">
              <a:solidFill>
                <a:srgbClr val="F4F2F2"/>
              </a:solidFill>
              <a:latin typeface="Barlow Semi Condensed"/>
              <a:ea typeface="Barlow Semi Condensed"/>
              <a:cs typeface="Barlow Semi Condensed"/>
              <a:sym typeface="Barlow Semi Condensed"/>
            </a:endParaRPr>
          </a:p>
        </p:txBody>
      </p:sp>
      <p:sp>
        <p:nvSpPr>
          <p:cNvPr id="211" name="Google Shape;211;p21"/>
          <p:cNvSpPr txBox="1"/>
          <p:nvPr/>
        </p:nvSpPr>
        <p:spPr>
          <a:xfrm flipH="1">
            <a:off x="2305325" y="2606288"/>
            <a:ext cx="2937000" cy="2358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s">
                <a:solidFill>
                  <a:srgbClr val="F4F2F2"/>
                </a:solidFill>
                <a:latin typeface="Oswald"/>
                <a:ea typeface="Oswald"/>
                <a:cs typeface="Oswald"/>
                <a:sym typeface="Oswald"/>
              </a:rPr>
              <a:t>JENNA SMITH</a:t>
            </a:r>
            <a:endParaRPr>
              <a:solidFill>
                <a:srgbClr val="F4F2F2"/>
              </a:solidFill>
              <a:latin typeface="Oswald"/>
              <a:ea typeface="Oswald"/>
              <a:cs typeface="Oswald"/>
              <a:sym typeface="Oswald"/>
            </a:endParaRPr>
          </a:p>
        </p:txBody>
      </p:sp>
      <p:sp>
        <p:nvSpPr>
          <p:cNvPr id="212" name="Google Shape;212;p21"/>
          <p:cNvSpPr txBox="1"/>
          <p:nvPr/>
        </p:nvSpPr>
        <p:spPr>
          <a:xfrm>
            <a:off x="3545825" y="1477415"/>
            <a:ext cx="3206700" cy="533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s" sz="1000">
                <a:solidFill>
                  <a:srgbClr val="F4F2F2"/>
                </a:solidFill>
                <a:latin typeface="Barlow Semi Condensed"/>
                <a:ea typeface="Barlow Semi Condensed"/>
                <a:cs typeface="Barlow Semi Condensed"/>
                <a:sym typeface="Barlow Semi Condensed"/>
              </a:rPr>
              <a:t>“There so much talk about fake news and stories on my facebook feed about politics, this isn’t what I signed up for!”</a:t>
            </a:r>
            <a:endParaRPr sz="1000">
              <a:solidFill>
                <a:srgbClr val="F4F2F2"/>
              </a:solidFill>
              <a:latin typeface="Barlow Semi Condensed"/>
              <a:ea typeface="Barlow Semi Condensed"/>
              <a:cs typeface="Barlow Semi Condensed"/>
              <a:sym typeface="Barlow Semi Condensed"/>
            </a:endParaRPr>
          </a:p>
        </p:txBody>
      </p:sp>
      <p:sp>
        <p:nvSpPr>
          <p:cNvPr id="213" name="Google Shape;213;p21"/>
          <p:cNvSpPr txBox="1"/>
          <p:nvPr/>
        </p:nvSpPr>
        <p:spPr>
          <a:xfrm flipH="1">
            <a:off x="3546300" y="1408739"/>
            <a:ext cx="3206700" cy="1803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s">
                <a:solidFill>
                  <a:srgbClr val="F4F2F2"/>
                </a:solidFill>
                <a:latin typeface="Oswald"/>
                <a:ea typeface="Oswald"/>
                <a:cs typeface="Oswald"/>
                <a:sym typeface="Oswald"/>
              </a:rPr>
              <a:t>LAURA PATTERSON</a:t>
            </a:r>
            <a:endParaRPr>
              <a:solidFill>
                <a:srgbClr val="F4F2F2"/>
              </a:solidFill>
              <a:latin typeface="Oswald"/>
              <a:ea typeface="Oswald"/>
              <a:cs typeface="Oswald"/>
              <a:sym typeface="Oswald"/>
            </a:endParaRPr>
          </a:p>
        </p:txBody>
      </p:sp>
      <p:sp>
        <p:nvSpPr>
          <p:cNvPr id="214" name="Google Shape;214;p21"/>
          <p:cNvSpPr txBox="1"/>
          <p:nvPr/>
        </p:nvSpPr>
        <p:spPr>
          <a:xfrm>
            <a:off x="3514000" y="4026325"/>
            <a:ext cx="3356400" cy="570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s" sz="1000">
                <a:solidFill>
                  <a:srgbClr val="F4F2F2"/>
                </a:solidFill>
                <a:latin typeface="Barlow Semi Condensed"/>
                <a:ea typeface="Barlow Semi Condensed"/>
                <a:cs typeface="Barlow Semi Condensed"/>
                <a:sym typeface="Barlow Semi Condensed"/>
              </a:rPr>
              <a:t>“I used to be able to understand what was going on in the world. But now I hear at least 5 different stories about our federal government. I don’t even know who to believe anymore!!!”</a:t>
            </a:r>
            <a:endParaRPr sz="1000">
              <a:solidFill>
                <a:srgbClr val="F4F2F2"/>
              </a:solidFill>
              <a:latin typeface="Barlow Semi Condensed"/>
              <a:ea typeface="Barlow Semi Condensed"/>
              <a:cs typeface="Barlow Semi Condensed"/>
              <a:sym typeface="Barlow Semi Condensed"/>
            </a:endParaRPr>
          </a:p>
        </p:txBody>
      </p:sp>
      <p:sp>
        <p:nvSpPr>
          <p:cNvPr id="215" name="Google Shape;215;p21"/>
          <p:cNvSpPr txBox="1"/>
          <p:nvPr/>
        </p:nvSpPr>
        <p:spPr>
          <a:xfrm flipH="1">
            <a:off x="3514482" y="3994554"/>
            <a:ext cx="3206700" cy="1803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s">
                <a:solidFill>
                  <a:srgbClr val="F4F2F2"/>
                </a:solidFill>
                <a:latin typeface="Oswald"/>
                <a:ea typeface="Oswald"/>
                <a:cs typeface="Oswald"/>
                <a:sym typeface="Oswald"/>
              </a:rPr>
              <a:t>JOHN STEVENS</a:t>
            </a:r>
            <a:endParaRPr>
              <a:solidFill>
                <a:srgbClr val="F4F2F2"/>
              </a:solidFill>
              <a:latin typeface="Oswald"/>
              <a:ea typeface="Oswald"/>
              <a:cs typeface="Oswald"/>
              <a:sym typeface="Oswald"/>
            </a:endParaRPr>
          </a:p>
        </p:txBody>
      </p:sp>
      <p:sp>
        <p:nvSpPr>
          <p:cNvPr id="216" name="Google Shape;216;p21"/>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
        <p:nvSpPr>
          <p:cNvPr id="217" name="Google Shape;217;p21"/>
          <p:cNvSpPr txBox="1"/>
          <p:nvPr>
            <p:ph type="ctrTitle"/>
          </p:nvPr>
        </p:nvSpPr>
        <p:spPr>
          <a:xfrm>
            <a:off x="2632450" y="136075"/>
            <a:ext cx="3727500" cy="63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sz="3200"/>
              <a:t>User Research</a:t>
            </a:r>
            <a:endParaRPr sz="32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2"/>
          <p:cNvSpPr txBox="1"/>
          <p:nvPr>
            <p:ph idx="4294967295" type="body"/>
          </p:nvPr>
        </p:nvSpPr>
        <p:spPr>
          <a:xfrm>
            <a:off x="903275" y="890650"/>
            <a:ext cx="7221600" cy="3919200"/>
          </a:xfrm>
          <a:prstGeom prst="rect">
            <a:avLst/>
          </a:prstGeom>
        </p:spPr>
        <p:txBody>
          <a:bodyPr anchorCtr="0" anchor="t" bIns="91425" lIns="91425" spcFirstLastPara="1" rIns="91425" wrap="square" tIns="91425">
            <a:noAutofit/>
          </a:bodyPr>
          <a:lstStyle/>
          <a:p>
            <a:pPr indent="-215900" lvl="0" marL="241300" rtl="0" algn="l">
              <a:spcBef>
                <a:spcPts val="300"/>
              </a:spcBef>
              <a:spcAft>
                <a:spcPts val="0"/>
              </a:spcAft>
              <a:buClr>
                <a:srgbClr val="000000"/>
              </a:buClr>
              <a:buSzPts val="1400"/>
              <a:buFont typeface="Roboto Slab"/>
              <a:buChar char="◂"/>
            </a:pPr>
            <a:r>
              <a:rPr b="1" lang="es" sz="1400">
                <a:latin typeface="Barlow Semi Condensed"/>
                <a:ea typeface="Barlow Semi Condensed"/>
                <a:cs typeface="Barlow Semi Condensed"/>
                <a:sym typeface="Barlow Semi Condensed"/>
              </a:rPr>
              <a:t>Activities</a:t>
            </a:r>
            <a:endParaRPr b="1" sz="1400">
              <a:latin typeface="Barlow Semi Condensed"/>
              <a:ea typeface="Barlow Semi Condensed"/>
              <a:cs typeface="Barlow Semi Condensed"/>
              <a:sym typeface="Barlow Semi Condensed"/>
            </a:endParaRPr>
          </a:p>
          <a:p>
            <a:pPr indent="-209550" lvl="1" marL="482600" rtl="0" algn="l">
              <a:spcBef>
                <a:spcPts val="0"/>
              </a:spcBef>
              <a:spcAft>
                <a:spcPts val="0"/>
              </a:spcAft>
              <a:buClr>
                <a:srgbClr val="FFC800"/>
              </a:buClr>
              <a:buSzPts val="1300"/>
              <a:buFont typeface="Barlow Semi Condensed Light"/>
              <a:buChar char="◂"/>
            </a:pPr>
            <a:r>
              <a:rPr lang="es" sz="1300"/>
              <a:t>People want to browse news AND social media without sensationalized information</a:t>
            </a:r>
            <a:endParaRPr sz="1300"/>
          </a:p>
          <a:p>
            <a:pPr indent="-209550" lvl="1" marL="482600" rtl="0" algn="l">
              <a:spcBef>
                <a:spcPts val="0"/>
              </a:spcBef>
              <a:spcAft>
                <a:spcPts val="0"/>
              </a:spcAft>
              <a:buClr>
                <a:srgbClr val="FFC800"/>
              </a:buClr>
              <a:buSzPts val="1300"/>
              <a:buFont typeface="Barlow Semi Condensed Light"/>
              <a:buChar char="◂"/>
            </a:pPr>
            <a:r>
              <a:rPr lang="es" sz="1300"/>
              <a:t>People want ability to control when, where, and what they view</a:t>
            </a:r>
            <a:endParaRPr sz="1300"/>
          </a:p>
          <a:p>
            <a:pPr indent="-215900" lvl="0" marL="241300" rtl="0" algn="l">
              <a:spcBef>
                <a:spcPts val="0"/>
              </a:spcBef>
              <a:spcAft>
                <a:spcPts val="0"/>
              </a:spcAft>
              <a:buClr>
                <a:srgbClr val="000000"/>
              </a:buClr>
              <a:buSzPts val="1400"/>
              <a:buFont typeface="Roboto Slab"/>
              <a:buChar char="◂"/>
            </a:pPr>
            <a:r>
              <a:rPr b="1" lang="es" sz="1400">
                <a:latin typeface="Barlow Semi Condensed"/>
                <a:ea typeface="Barlow Semi Condensed"/>
                <a:cs typeface="Barlow Semi Condensed"/>
                <a:sym typeface="Barlow Semi Condensed"/>
              </a:rPr>
              <a:t>Environment</a:t>
            </a:r>
            <a:endParaRPr b="1" sz="1400">
              <a:latin typeface="Barlow Semi Condensed"/>
              <a:ea typeface="Barlow Semi Condensed"/>
              <a:cs typeface="Barlow Semi Condensed"/>
              <a:sym typeface="Barlow Semi Condensed"/>
            </a:endParaRPr>
          </a:p>
          <a:p>
            <a:pPr indent="-209550" lvl="1" marL="482600" rtl="0" algn="l">
              <a:spcBef>
                <a:spcPts val="0"/>
              </a:spcBef>
              <a:spcAft>
                <a:spcPts val="0"/>
              </a:spcAft>
              <a:buClr>
                <a:srgbClr val="FFC800"/>
              </a:buClr>
              <a:buSzPts val="1300"/>
              <a:buFont typeface="Barlow Semi Condensed Light"/>
              <a:buChar char="◂"/>
            </a:pPr>
            <a:r>
              <a:rPr lang="es" sz="1300"/>
              <a:t>Users typically view news during the morning and evening</a:t>
            </a:r>
            <a:endParaRPr sz="1300"/>
          </a:p>
          <a:p>
            <a:pPr indent="-209550" lvl="1" marL="482600" rtl="0" algn="l">
              <a:spcBef>
                <a:spcPts val="0"/>
              </a:spcBef>
              <a:spcAft>
                <a:spcPts val="0"/>
              </a:spcAft>
              <a:buClr>
                <a:srgbClr val="FFC800"/>
              </a:buClr>
              <a:buSzPts val="1300"/>
              <a:buFont typeface="Barlow Semi Condensed Light"/>
              <a:buChar char="◂"/>
            </a:pPr>
            <a:r>
              <a:rPr lang="es" sz="1300"/>
              <a:t>When not actively checking news, users typically </a:t>
            </a:r>
            <a:r>
              <a:rPr lang="es" sz="1300"/>
              <a:t>browsed</a:t>
            </a:r>
            <a:r>
              <a:rPr lang="es" sz="1300"/>
              <a:t> social media on-the-go or during downtime in their day.</a:t>
            </a:r>
            <a:endParaRPr sz="1300"/>
          </a:p>
          <a:p>
            <a:pPr indent="-215900" lvl="0" marL="241300" rtl="0" algn="l">
              <a:spcBef>
                <a:spcPts val="0"/>
              </a:spcBef>
              <a:spcAft>
                <a:spcPts val="0"/>
              </a:spcAft>
              <a:buClr>
                <a:srgbClr val="000000"/>
              </a:buClr>
              <a:buSzPts val="1400"/>
              <a:buFont typeface="Roboto Slab"/>
              <a:buChar char="◂"/>
            </a:pPr>
            <a:r>
              <a:rPr b="1" lang="es" sz="1400">
                <a:latin typeface="Barlow Semi Condensed"/>
                <a:ea typeface="Barlow Semi Condensed"/>
                <a:cs typeface="Barlow Semi Condensed"/>
                <a:sym typeface="Barlow Semi Condensed"/>
              </a:rPr>
              <a:t>Interactions</a:t>
            </a:r>
            <a:endParaRPr b="1" sz="1400">
              <a:latin typeface="Barlow Semi Condensed"/>
              <a:ea typeface="Barlow Semi Condensed"/>
              <a:cs typeface="Barlow Semi Condensed"/>
              <a:sym typeface="Barlow Semi Condensed"/>
            </a:endParaRPr>
          </a:p>
          <a:p>
            <a:pPr indent="-209550" lvl="1" marL="482600" rtl="0" algn="l">
              <a:spcBef>
                <a:spcPts val="0"/>
              </a:spcBef>
              <a:spcAft>
                <a:spcPts val="0"/>
              </a:spcAft>
              <a:buClr>
                <a:srgbClr val="FFC800"/>
              </a:buClr>
              <a:buSzPts val="1300"/>
              <a:buFont typeface="Barlow Semi Condensed Light"/>
              <a:buChar char="◂"/>
            </a:pPr>
            <a:r>
              <a:rPr lang="es" sz="1300"/>
              <a:t>People posted news stories on their social media feed, whether others wanted to see it or not</a:t>
            </a:r>
            <a:endParaRPr sz="1300"/>
          </a:p>
          <a:p>
            <a:pPr indent="-209550" lvl="1" marL="482600" rtl="0" algn="l">
              <a:spcBef>
                <a:spcPts val="0"/>
              </a:spcBef>
              <a:spcAft>
                <a:spcPts val="0"/>
              </a:spcAft>
              <a:buClr>
                <a:srgbClr val="FFC800"/>
              </a:buClr>
              <a:buSzPts val="1300"/>
              <a:buFont typeface="Barlow Semi Condensed Light"/>
              <a:buChar char="◂"/>
            </a:pPr>
            <a:r>
              <a:rPr lang="es" sz="1300"/>
              <a:t>People who did want to interact with news stories, also wanted to discuss with others about the story</a:t>
            </a:r>
            <a:endParaRPr sz="1300"/>
          </a:p>
          <a:p>
            <a:pPr indent="-215900" lvl="0" marL="241300" rtl="0" algn="l">
              <a:spcBef>
                <a:spcPts val="0"/>
              </a:spcBef>
              <a:spcAft>
                <a:spcPts val="0"/>
              </a:spcAft>
              <a:buClr>
                <a:srgbClr val="000000"/>
              </a:buClr>
              <a:buSzPts val="1400"/>
              <a:buFont typeface="Roboto Slab"/>
              <a:buChar char="◂"/>
            </a:pPr>
            <a:r>
              <a:rPr b="1" lang="es" sz="1400">
                <a:latin typeface="Barlow Semi Condensed"/>
                <a:ea typeface="Barlow Semi Condensed"/>
                <a:cs typeface="Barlow Semi Condensed"/>
                <a:sym typeface="Barlow Semi Condensed"/>
              </a:rPr>
              <a:t>Objects</a:t>
            </a:r>
            <a:endParaRPr b="1" sz="1400">
              <a:latin typeface="Barlow Semi Condensed"/>
              <a:ea typeface="Barlow Semi Condensed"/>
              <a:cs typeface="Barlow Semi Condensed"/>
              <a:sym typeface="Barlow Semi Condensed"/>
            </a:endParaRPr>
          </a:p>
          <a:p>
            <a:pPr indent="-209550" lvl="1" marL="482600" rtl="0" algn="l">
              <a:spcBef>
                <a:spcPts val="0"/>
              </a:spcBef>
              <a:spcAft>
                <a:spcPts val="0"/>
              </a:spcAft>
              <a:buClr>
                <a:srgbClr val="FFC800"/>
              </a:buClr>
              <a:buSzPts val="1300"/>
              <a:buFont typeface="Barlow Semi Condensed Light"/>
              <a:buChar char="◂"/>
            </a:pPr>
            <a:r>
              <a:rPr lang="es" sz="1300"/>
              <a:t>We found people browsing news stores from their smartphones, laptops, desktops, and occasionally on their TV.</a:t>
            </a:r>
            <a:endParaRPr sz="1300"/>
          </a:p>
          <a:p>
            <a:pPr indent="-215900" lvl="0" marL="241300" rtl="0" algn="l">
              <a:spcBef>
                <a:spcPts val="0"/>
              </a:spcBef>
              <a:spcAft>
                <a:spcPts val="0"/>
              </a:spcAft>
              <a:buClr>
                <a:srgbClr val="000000"/>
              </a:buClr>
              <a:buSzPts val="1400"/>
              <a:buFont typeface="Roboto Slab"/>
              <a:buChar char="◂"/>
            </a:pPr>
            <a:r>
              <a:rPr b="1" lang="es" sz="1400">
                <a:latin typeface="Barlow Semi Condensed"/>
                <a:ea typeface="Barlow Semi Condensed"/>
                <a:cs typeface="Barlow Semi Condensed"/>
                <a:sym typeface="Barlow Semi Condensed"/>
              </a:rPr>
              <a:t>Users</a:t>
            </a:r>
            <a:endParaRPr b="1" sz="1400">
              <a:latin typeface="Barlow Semi Condensed"/>
              <a:ea typeface="Barlow Semi Condensed"/>
              <a:cs typeface="Barlow Semi Condensed"/>
              <a:sym typeface="Barlow Semi Condensed"/>
            </a:endParaRPr>
          </a:p>
          <a:p>
            <a:pPr indent="-209550" lvl="1" marL="482600" rtl="0" algn="l">
              <a:spcBef>
                <a:spcPts val="0"/>
              </a:spcBef>
              <a:spcAft>
                <a:spcPts val="0"/>
              </a:spcAft>
              <a:buClr>
                <a:srgbClr val="FFC800"/>
              </a:buClr>
              <a:buSzPts val="1300"/>
              <a:buFont typeface="Barlow Semi Condensed Light"/>
              <a:buChar char="◂"/>
            </a:pPr>
            <a:r>
              <a:rPr lang="es" sz="1300"/>
              <a:t>We found that Teens and Young Adults make up the majority of social media users, however elders were highly engaged with the social media app Facebook compared to all others.</a:t>
            </a:r>
            <a:endParaRPr sz="1300"/>
          </a:p>
        </p:txBody>
      </p:sp>
      <p:sp>
        <p:nvSpPr>
          <p:cNvPr id="223" name="Google Shape;223;p22"/>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
        <p:nvSpPr>
          <p:cNvPr id="224" name="Google Shape;224;p22"/>
          <p:cNvSpPr txBox="1"/>
          <p:nvPr>
            <p:ph type="ctrTitle"/>
          </p:nvPr>
        </p:nvSpPr>
        <p:spPr>
          <a:xfrm>
            <a:off x="2501250" y="128950"/>
            <a:ext cx="4141500" cy="52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User Research In-Depth</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3"/>
          <p:cNvSpPr/>
          <p:nvPr/>
        </p:nvSpPr>
        <p:spPr>
          <a:xfrm>
            <a:off x="4805725" y="2799570"/>
            <a:ext cx="2183700" cy="20655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3"/>
          <p:cNvSpPr/>
          <p:nvPr/>
        </p:nvSpPr>
        <p:spPr>
          <a:xfrm>
            <a:off x="2154575" y="278438"/>
            <a:ext cx="2283300" cy="21600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3"/>
          <p:cNvSpPr/>
          <p:nvPr/>
        </p:nvSpPr>
        <p:spPr>
          <a:xfrm>
            <a:off x="2274613" y="392066"/>
            <a:ext cx="2283300" cy="21594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3"/>
          <p:cNvSpPr/>
          <p:nvPr/>
        </p:nvSpPr>
        <p:spPr>
          <a:xfrm>
            <a:off x="4706003" y="392062"/>
            <a:ext cx="2283300" cy="21594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3"/>
          <p:cNvSpPr/>
          <p:nvPr/>
        </p:nvSpPr>
        <p:spPr>
          <a:xfrm>
            <a:off x="2274600" y="2701860"/>
            <a:ext cx="2283300" cy="21594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3"/>
          <p:cNvSpPr/>
          <p:nvPr/>
        </p:nvSpPr>
        <p:spPr>
          <a:xfrm>
            <a:off x="4706000" y="2701850"/>
            <a:ext cx="2183700" cy="21162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3"/>
          <p:cNvSpPr txBox="1"/>
          <p:nvPr>
            <p:ph idx="7" type="subTitle"/>
          </p:nvPr>
        </p:nvSpPr>
        <p:spPr>
          <a:xfrm flipH="1">
            <a:off x="2531800" y="1270263"/>
            <a:ext cx="1742400" cy="116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solidFill>
                  <a:srgbClr val="F4F2F2"/>
                </a:solidFill>
              </a:rPr>
              <a:t>Users felt overwhelmed with all the different news stories they encountered online, with each source carrying a different tale of the event in question.</a:t>
            </a:r>
            <a:endParaRPr>
              <a:solidFill>
                <a:srgbClr val="F4F2F2"/>
              </a:solidFill>
            </a:endParaRPr>
          </a:p>
        </p:txBody>
      </p:sp>
      <p:sp>
        <p:nvSpPr>
          <p:cNvPr id="236" name="Google Shape;236;p23"/>
          <p:cNvSpPr txBox="1"/>
          <p:nvPr>
            <p:ph idx="8" type="subTitle"/>
          </p:nvPr>
        </p:nvSpPr>
        <p:spPr>
          <a:xfrm flipH="1">
            <a:off x="2182800" y="1004278"/>
            <a:ext cx="2440500" cy="436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solidFill>
                  <a:srgbClr val="F4F2F2"/>
                </a:solidFill>
              </a:rPr>
              <a:t>TOO MUCH INFO</a:t>
            </a:r>
            <a:endParaRPr>
              <a:solidFill>
                <a:srgbClr val="F4F2F2"/>
              </a:solidFill>
            </a:endParaRPr>
          </a:p>
        </p:txBody>
      </p:sp>
      <p:sp>
        <p:nvSpPr>
          <p:cNvPr id="237" name="Google Shape;237;p23"/>
          <p:cNvSpPr txBox="1"/>
          <p:nvPr>
            <p:ph type="ctrTitle"/>
          </p:nvPr>
        </p:nvSpPr>
        <p:spPr>
          <a:xfrm>
            <a:off x="68275" y="102675"/>
            <a:ext cx="2114400" cy="57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2800"/>
              <a:t>User Insights</a:t>
            </a:r>
            <a:endParaRPr sz="2800"/>
          </a:p>
        </p:txBody>
      </p:sp>
      <p:sp>
        <p:nvSpPr>
          <p:cNvPr id="238" name="Google Shape;238;p23"/>
          <p:cNvSpPr txBox="1"/>
          <p:nvPr>
            <p:ph idx="6" type="subTitle"/>
          </p:nvPr>
        </p:nvSpPr>
        <p:spPr>
          <a:xfrm flipH="1">
            <a:off x="2182799" y="3248224"/>
            <a:ext cx="2440500" cy="57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SIMPLICITY</a:t>
            </a:r>
            <a:endParaRPr/>
          </a:p>
        </p:txBody>
      </p:sp>
      <p:sp>
        <p:nvSpPr>
          <p:cNvPr id="239" name="Google Shape;239;p23"/>
          <p:cNvSpPr txBox="1"/>
          <p:nvPr>
            <p:ph idx="5" type="subTitle"/>
          </p:nvPr>
        </p:nvSpPr>
        <p:spPr>
          <a:xfrm flipH="1">
            <a:off x="2437475" y="3649950"/>
            <a:ext cx="2000400" cy="116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Create an almost “hands-free” app that declutters other social media apps and helps users navigate the heaps of misinformation online.</a:t>
            </a:r>
            <a:endParaRPr/>
          </a:p>
        </p:txBody>
      </p:sp>
      <p:sp>
        <p:nvSpPr>
          <p:cNvPr id="240" name="Google Shape;240;p23"/>
          <p:cNvSpPr txBox="1"/>
          <p:nvPr>
            <p:ph idx="1" type="subTitle"/>
          </p:nvPr>
        </p:nvSpPr>
        <p:spPr>
          <a:xfrm flipH="1">
            <a:off x="4727200" y="3595900"/>
            <a:ext cx="2183700" cy="110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solidFill>
                  <a:srgbClr val="F4F2F2"/>
                </a:solidFill>
              </a:rPr>
              <a:t>StopThePress! is designed with the user in mind. The app will take no preference of politics or news source, and will act on any outliers and/or sensationalized sources  of information.</a:t>
            </a:r>
            <a:endParaRPr>
              <a:solidFill>
                <a:srgbClr val="F4F2F2"/>
              </a:solidFill>
            </a:endParaRPr>
          </a:p>
        </p:txBody>
      </p:sp>
      <p:sp>
        <p:nvSpPr>
          <p:cNvPr id="241" name="Google Shape;241;p23"/>
          <p:cNvSpPr txBox="1"/>
          <p:nvPr>
            <p:ph idx="2" type="subTitle"/>
          </p:nvPr>
        </p:nvSpPr>
        <p:spPr>
          <a:xfrm flipH="1">
            <a:off x="4577599" y="3169599"/>
            <a:ext cx="2440500" cy="57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solidFill>
                  <a:srgbClr val="F4F2F2"/>
                </a:solidFill>
              </a:rPr>
              <a:t>UNBIASED</a:t>
            </a:r>
            <a:endParaRPr>
              <a:solidFill>
                <a:srgbClr val="F4F2F2"/>
              </a:solidFill>
            </a:endParaRPr>
          </a:p>
        </p:txBody>
      </p:sp>
      <p:sp>
        <p:nvSpPr>
          <p:cNvPr id="242" name="Google Shape;242;p23"/>
          <p:cNvSpPr txBox="1"/>
          <p:nvPr>
            <p:ph idx="3" type="subTitle"/>
          </p:nvPr>
        </p:nvSpPr>
        <p:spPr>
          <a:xfrm flipH="1">
            <a:off x="4855325" y="1270275"/>
            <a:ext cx="1987500" cy="116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s"/>
              <a:t>Users felt as if social media was anything but social. They spent more time on average reading advertisements and news compared to interacting with other people.</a:t>
            </a:r>
            <a:endParaRPr/>
          </a:p>
        </p:txBody>
      </p:sp>
      <p:sp>
        <p:nvSpPr>
          <p:cNvPr id="243" name="Google Shape;243;p23"/>
          <p:cNvSpPr txBox="1"/>
          <p:nvPr>
            <p:ph idx="4" type="subTitle"/>
          </p:nvPr>
        </p:nvSpPr>
        <p:spPr>
          <a:xfrm flipH="1">
            <a:off x="4593174" y="868512"/>
            <a:ext cx="2440500" cy="57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“UN”SOCIAL MEDIA</a:t>
            </a:r>
            <a:endParaRPr/>
          </a:p>
        </p:txBody>
      </p:sp>
      <p:grpSp>
        <p:nvGrpSpPr>
          <p:cNvPr id="244" name="Google Shape;244;p23"/>
          <p:cNvGrpSpPr/>
          <p:nvPr/>
        </p:nvGrpSpPr>
        <p:grpSpPr>
          <a:xfrm>
            <a:off x="5631923" y="757112"/>
            <a:ext cx="331848" cy="291767"/>
            <a:chOff x="-45664625" y="2352225"/>
            <a:chExt cx="300125" cy="263875"/>
          </a:xfrm>
        </p:grpSpPr>
        <p:sp>
          <p:nvSpPr>
            <p:cNvPr id="245" name="Google Shape;245;p23"/>
            <p:cNvSpPr/>
            <p:nvPr/>
          </p:nvSpPr>
          <p:spPr>
            <a:xfrm>
              <a:off x="-45664625" y="2352225"/>
              <a:ext cx="300125" cy="263875"/>
            </a:xfrm>
            <a:custGeom>
              <a:rect b="b" l="l" r="r" t="t"/>
              <a:pathLst>
                <a:path extrusionOk="0" h="10555" w="12005">
                  <a:moveTo>
                    <a:pt x="10965" y="694"/>
                  </a:moveTo>
                  <a:cubicBezTo>
                    <a:pt x="11154" y="694"/>
                    <a:pt x="11311" y="851"/>
                    <a:pt x="11311" y="1072"/>
                  </a:cubicBezTo>
                  <a:lnTo>
                    <a:pt x="11311" y="2836"/>
                  </a:lnTo>
                  <a:lnTo>
                    <a:pt x="726" y="2836"/>
                  </a:lnTo>
                  <a:lnTo>
                    <a:pt x="726" y="1072"/>
                  </a:lnTo>
                  <a:cubicBezTo>
                    <a:pt x="694" y="851"/>
                    <a:pt x="852" y="694"/>
                    <a:pt x="1072" y="694"/>
                  </a:cubicBezTo>
                  <a:close/>
                  <a:moveTo>
                    <a:pt x="11311" y="3498"/>
                  </a:moveTo>
                  <a:lnTo>
                    <a:pt x="11311" y="9484"/>
                  </a:lnTo>
                  <a:cubicBezTo>
                    <a:pt x="11311" y="9673"/>
                    <a:pt x="11154" y="9830"/>
                    <a:pt x="10933" y="9830"/>
                  </a:cubicBezTo>
                  <a:lnTo>
                    <a:pt x="1072" y="9830"/>
                  </a:lnTo>
                  <a:cubicBezTo>
                    <a:pt x="852" y="9830"/>
                    <a:pt x="694" y="9673"/>
                    <a:pt x="694" y="9484"/>
                  </a:cubicBezTo>
                  <a:lnTo>
                    <a:pt x="694" y="3498"/>
                  </a:lnTo>
                  <a:close/>
                  <a:moveTo>
                    <a:pt x="1072" y="1"/>
                  </a:moveTo>
                  <a:cubicBezTo>
                    <a:pt x="473" y="1"/>
                    <a:pt x="1" y="473"/>
                    <a:pt x="1" y="1040"/>
                  </a:cubicBezTo>
                  <a:lnTo>
                    <a:pt x="1" y="9484"/>
                  </a:lnTo>
                  <a:cubicBezTo>
                    <a:pt x="1" y="10082"/>
                    <a:pt x="473" y="10555"/>
                    <a:pt x="1072" y="10555"/>
                  </a:cubicBezTo>
                  <a:lnTo>
                    <a:pt x="10933" y="10555"/>
                  </a:lnTo>
                  <a:cubicBezTo>
                    <a:pt x="11532" y="10555"/>
                    <a:pt x="12004" y="10082"/>
                    <a:pt x="12004" y="9484"/>
                  </a:cubicBezTo>
                  <a:lnTo>
                    <a:pt x="12004" y="1040"/>
                  </a:lnTo>
                  <a:cubicBezTo>
                    <a:pt x="11973" y="473"/>
                    <a:pt x="11500" y="1"/>
                    <a:pt x="10933"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3"/>
            <p:cNvSpPr/>
            <p:nvPr/>
          </p:nvSpPr>
          <p:spPr>
            <a:xfrm>
              <a:off x="-45612625" y="2475100"/>
              <a:ext cx="55150" cy="88225"/>
            </a:xfrm>
            <a:custGeom>
              <a:rect b="b" l="l" r="r" t="t"/>
              <a:pathLst>
                <a:path extrusionOk="0" h="3529" w="2206">
                  <a:moveTo>
                    <a:pt x="1808" y="0"/>
                  </a:moveTo>
                  <a:cubicBezTo>
                    <a:pt x="1717" y="0"/>
                    <a:pt x="1623" y="32"/>
                    <a:pt x="1544" y="95"/>
                  </a:cubicBezTo>
                  <a:lnTo>
                    <a:pt x="126" y="1513"/>
                  </a:lnTo>
                  <a:cubicBezTo>
                    <a:pt x="0" y="1607"/>
                    <a:pt x="0" y="1859"/>
                    <a:pt x="126" y="2017"/>
                  </a:cubicBezTo>
                  <a:lnTo>
                    <a:pt x="1544" y="3434"/>
                  </a:lnTo>
                  <a:cubicBezTo>
                    <a:pt x="1607" y="3497"/>
                    <a:pt x="1694" y="3529"/>
                    <a:pt x="1784" y="3529"/>
                  </a:cubicBezTo>
                  <a:cubicBezTo>
                    <a:pt x="1875" y="3529"/>
                    <a:pt x="1969" y="3497"/>
                    <a:pt x="2048" y="3434"/>
                  </a:cubicBezTo>
                  <a:cubicBezTo>
                    <a:pt x="2174" y="3308"/>
                    <a:pt x="2174" y="3088"/>
                    <a:pt x="2048" y="2930"/>
                  </a:cubicBezTo>
                  <a:lnTo>
                    <a:pt x="914" y="1765"/>
                  </a:lnTo>
                  <a:lnTo>
                    <a:pt x="2048" y="631"/>
                  </a:lnTo>
                  <a:cubicBezTo>
                    <a:pt x="2206" y="473"/>
                    <a:pt x="2206" y="252"/>
                    <a:pt x="2048" y="95"/>
                  </a:cubicBezTo>
                  <a:cubicBezTo>
                    <a:pt x="1985" y="32"/>
                    <a:pt x="1898" y="0"/>
                    <a:pt x="1808"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3"/>
            <p:cNvSpPr/>
            <p:nvPr/>
          </p:nvSpPr>
          <p:spPr>
            <a:xfrm>
              <a:off x="-45471650" y="2475100"/>
              <a:ext cx="54375" cy="86850"/>
            </a:xfrm>
            <a:custGeom>
              <a:rect b="b" l="l" r="r" t="t"/>
              <a:pathLst>
                <a:path extrusionOk="0" h="3474" w="2175">
                  <a:moveTo>
                    <a:pt x="391" y="0"/>
                  </a:moveTo>
                  <a:cubicBezTo>
                    <a:pt x="300" y="0"/>
                    <a:pt x="205" y="32"/>
                    <a:pt x="127" y="95"/>
                  </a:cubicBezTo>
                  <a:cubicBezTo>
                    <a:pt x="1" y="189"/>
                    <a:pt x="1" y="441"/>
                    <a:pt x="127" y="599"/>
                  </a:cubicBezTo>
                  <a:lnTo>
                    <a:pt x="1261" y="1733"/>
                  </a:lnTo>
                  <a:lnTo>
                    <a:pt x="127" y="2867"/>
                  </a:lnTo>
                  <a:cubicBezTo>
                    <a:pt x="1" y="2993"/>
                    <a:pt x="1" y="3245"/>
                    <a:pt x="127" y="3403"/>
                  </a:cubicBezTo>
                  <a:cubicBezTo>
                    <a:pt x="174" y="3450"/>
                    <a:pt x="261" y="3474"/>
                    <a:pt x="355" y="3474"/>
                  </a:cubicBezTo>
                  <a:cubicBezTo>
                    <a:pt x="450" y="3474"/>
                    <a:pt x="552" y="3450"/>
                    <a:pt x="631" y="3403"/>
                  </a:cubicBezTo>
                  <a:lnTo>
                    <a:pt x="2048" y="1985"/>
                  </a:lnTo>
                  <a:cubicBezTo>
                    <a:pt x="2174" y="1859"/>
                    <a:pt x="2174" y="1607"/>
                    <a:pt x="2048" y="1450"/>
                  </a:cubicBezTo>
                  <a:lnTo>
                    <a:pt x="631" y="95"/>
                  </a:lnTo>
                  <a:cubicBezTo>
                    <a:pt x="568" y="32"/>
                    <a:pt x="481" y="0"/>
                    <a:pt x="391"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3"/>
            <p:cNvSpPr/>
            <p:nvPr/>
          </p:nvSpPr>
          <p:spPr>
            <a:xfrm>
              <a:off x="-45542525" y="2456975"/>
              <a:ext cx="55150" cy="123300"/>
            </a:xfrm>
            <a:custGeom>
              <a:rect b="b" l="l" r="r" t="t"/>
              <a:pathLst>
                <a:path extrusionOk="0" h="4932" w="2206">
                  <a:moveTo>
                    <a:pt x="1791" y="0"/>
                  </a:moveTo>
                  <a:cubicBezTo>
                    <a:pt x="1651" y="0"/>
                    <a:pt x="1529" y="108"/>
                    <a:pt x="1481" y="253"/>
                  </a:cubicBezTo>
                  <a:lnTo>
                    <a:pt x="63" y="4474"/>
                  </a:lnTo>
                  <a:cubicBezTo>
                    <a:pt x="0" y="4664"/>
                    <a:pt x="126" y="4853"/>
                    <a:pt x="315" y="4916"/>
                  </a:cubicBezTo>
                  <a:cubicBezTo>
                    <a:pt x="349" y="4927"/>
                    <a:pt x="382" y="4932"/>
                    <a:pt x="415" y="4932"/>
                  </a:cubicBezTo>
                  <a:cubicBezTo>
                    <a:pt x="567" y="4932"/>
                    <a:pt x="704" y="4819"/>
                    <a:pt x="756" y="4664"/>
                  </a:cubicBezTo>
                  <a:lnTo>
                    <a:pt x="2174" y="442"/>
                  </a:lnTo>
                  <a:cubicBezTo>
                    <a:pt x="2206" y="284"/>
                    <a:pt x="2111" y="95"/>
                    <a:pt x="1922" y="32"/>
                  </a:cubicBezTo>
                  <a:cubicBezTo>
                    <a:pt x="1878" y="10"/>
                    <a:pt x="1834" y="0"/>
                    <a:pt x="1791"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3"/>
            <p:cNvSpPr/>
            <p:nvPr/>
          </p:nvSpPr>
          <p:spPr>
            <a:xfrm>
              <a:off x="-45541750" y="2386100"/>
              <a:ext cx="35475" cy="18125"/>
            </a:xfrm>
            <a:custGeom>
              <a:rect b="b" l="l" r="r" t="t"/>
              <a:pathLst>
                <a:path extrusionOk="0" h="725" w="1419">
                  <a:moveTo>
                    <a:pt x="347" y="0"/>
                  </a:moveTo>
                  <a:cubicBezTo>
                    <a:pt x="158" y="0"/>
                    <a:pt x="1" y="189"/>
                    <a:pt x="1" y="378"/>
                  </a:cubicBezTo>
                  <a:cubicBezTo>
                    <a:pt x="32" y="567"/>
                    <a:pt x="221" y="725"/>
                    <a:pt x="347" y="725"/>
                  </a:cubicBezTo>
                  <a:lnTo>
                    <a:pt x="1072" y="725"/>
                  </a:lnTo>
                  <a:cubicBezTo>
                    <a:pt x="1261" y="725"/>
                    <a:pt x="1418" y="567"/>
                    <a:pt x="1418" y="378"/>
                  </a:cubicBezTo>
                  <a:cubicBezTo>
                    <a:pt x="1418" y="189"/>
                    <a:pt x="1261" y="0"/>
                    <a:pt x="1072"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3"/>
            <p:cNvSpPr/>
            <p:nvPr/>
          </p:nvSpPr>
          <p:spPr>
            <a:xfrm>
              <a:off x="-45488175" y="2386100"/>
              <a:ext cx="35450" cy="18125"/>
            </a:xfrm>
            <a:custGeom>
              <a:rect b="b" l="l" r="r" t="t"/>
              <a:pathLst>
                <a:path extrusionOk="0" h="725" w="1418">
                  <a:moveTo>
                    <a:pt x="347" y="0"/>
                  </a:moveTo>
                  <a:cubicBezTo>
                    <a:pt x="158" y="0"/>
                    <a:pt x="0" y="189"/>
                    <a:pt x="0" y="378"/>
                  </a:cubicBezTo>
                  <a:cubicBezTo>
                    <a:pt x="0" y="567"/>
                    <a:pt x="158" y="725"/>
                    <a:pt x="347" y="725"/>
                  </a:cubicBezTo>
                  <a:lnTo>
                    <a:pt x="1040" y="725"/>
                  </a:lnTo>
                  <a:cubicBezTo>
                    <a:pt x="1260" y="725"/>
                    <a:pt x="1418" y="567"/>
                    <a:pt x="1418" y="378"/>
                  </a:cubicBezTo>
                  <a:cubicBezTo>
                    <a:pt x="1418" y="189"/>
                    <a:pt x="1260" y="0"/>
                    <a:pt x="1040"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3"/>
            <p:cNvSpPr/>
            <p:nvPr/>
          </p:nvSpPr>
          <p:spPr>
            <a:xfrm>
              <a:off x="-45436200" y="2386100"/>
              <a:ext cx="35450" cy="18125"/>
            </a:xfrm>
            <a:custGeom>
              <a:rect b="b" l="l" r="r" t="t"/>
              <a:pathLst>
                <a:path extrusionOk="0" h="725" w="1418">
                  <a:moveTo>
                    <a:pt x="347" y="0"/>
                  </a:moveTo>
                  <a:cubicBezTo>
                    <a:pt x="158" y="0"/>
                    <a:pt x="0" y="189"/>
                    <a:pt x="0" y="378"/>
                  </a:cubicBezTo>
                  <a:cubicBezTo>
                    <a:pt x="32" y="567"/>
                    <a:pt x="189" y="725"/>
                    <a:pt x="347" y="725"/>
                  </a:cubicBezTo>
                  <a:lnTo>
                    <a:pt x="1072" y="725"/>
                  </a:lnTo>
                  <a:cubicBezTo>
                    <a:pt x="1261" y="725"/>
                    <a:pt x="1418" y="567"/>
                    <a:pt x="1418" y="378"/>
                  </a:cubicBezTo>
                  <a:cubicBezTo>
                    <a:pt x="1418" y="189"/>
                    <a:pt x="1261" y="0"/>
                    <a:pt x="1072"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2" name="Google Shape;252;p23"/>
          <p:cNvSpPr/>
          <p:nvPr/>
        </p:nvSpPr>
        <p:spPr>
          <a:xfrm>
            <a:off x="3269516" y="3097751"/>
            <a:ext cx="266965" cy="325450"/>
          </a:xfrm>
          <a:custGeom>
            <a:rect b="b" l="l" r="r" t="t"/>
            <a:pathLst>
              <a:path extrusionOk="0" h="19326" w="15853">
                <a:moveTo>
                  <a:pt x="9627" y="1133"/>
                </a:moveTo>
                <a:cubicBezTo>
                  <a:pt x="9938" y="1133"/>
                  <a:pt x="10191" y="1387"/>
                  <a:pt x="10191" y="1701"/>
                </a:cubicBezTo>
                <a:lnTo>
                  <a:pt x="10191" y="2265"/>
                </a:lnTo>
                <a:lnTo>
                  <a:pt x="1133" y="2265"/>
                </a:lnTo>
                <a:lnTo>
                  <a:pt x="1133" y="1701"/>
                </a:lnTo>
                <a:cubicBezTo>
                  <a:pt x="1133" y="1387"/>
                  <a:pt x="1387" y="1133"/>
                  <a:pt x="1701" y="1133"/>
                </a:cubicBezTo>
                <a:close/>
                <a:moveTo>
                  <a:pt x="10191" y="3398"/>
                </a:moveTo>
                <a:lnTo>
                  <a:pt x="10191" y="8063"/>
                </a:lnTo>
                <a:cubicBezTo>
                  <a:pt x="10009" y="7998"/>
                  <a:pt x="9817" y="7965"/>
                  <a:pt x="9625" y="7965"/>
                </a:cubicBezTo>
                <a:cubicBezTo>
                  <a:pt x="9434" y="7965"/>
                  <a:pt x="9242" y="7998"/>
                  <a:pt x="9059" y="8063"/>
                </a:cubicBezTo>
                <a:lnTo>
                  <a:pt x="9059" y="6230"/>
                </a:lnTo>
                <a:cubicBezTo>
                  <a:pt x="9059" y="5291"/>
                  <a:pt x="8298" y="4530"/>
                  <a:pt x="7362" y="4530"/>
                </a:cubicBezTo>
                <a:cubicBezTo>
                  <a:pt x="6423" y="4530"/>
                  <a:pt x="5662" y="5291"/>
                  <a:pt x="5662" y="6230"/>
                </a:cubicBezTo>
                <a:lnTo>
                  <a:pt x="5662" y="10285"/>
                </a:lnTo>
                <a:cubicBezTo>
                  <a:pt x="4346" y="10557"/>
                  <a:pt x="3401" y="11716"/>
                  <a:pt x="3398" y="13060"/>
                </a:cubicBezTo>
                <a:lnTo>
                  <a:pt x="3398" y="14231"/>
                </a:lnTo>
                <a:cubicBezTo>
                  <a:pt x="3398" y="14419"/>
                  <a:pt x="3404" y="14609"/>
                  <a:pt x="3413" y="14796"/>
                </a:cubicBezTo>
                <a:lnTo>
                  <a:pt x="1133" y="14796"/>
                </a:lnTo>
                <a:lnTo>
                  <a:pt x="1133" y="3398"/>
                </a:lnTo>
                <a:close/>
                <a:moveTo>
                  <a:pt x="3543" y="15928"/>
                </a:moveTo>
                <a:cubicBezTo>
                  <a:pt x="3606" y="16312"/>
                  <a:pt x="3694" y="16689"/>
                  <a:pt x="3802" y="17061"/>
                </a:cubicBezTo>
                <a:lnTo>
                  <a:pt x="1701" y="17061"/>
                </a:lnTo>
                <a:cubicBezTo>
                  <a:pt x="1387" y="17061"/>
                  <a:pt x="1133" y="16807"/>
                  <a:pt x="1133" y="16496"/>
                </a:cubicBezTo>
                <a:lnTo>
                  <a:pt x="1133" y="15928"/>
                </a:lnTo>
                <a:close/>
                <a:moveTo>
                  <a:pt x="7362" y="5662"/>
                </a:moveTo>
                <a:cubicBezTo>
                  <a:pt x="7673" y="5662"/>
                  <a:pt x="7927" y="5916"/>
                  <a:pt x="7927" y="6230"/>
                </a:cubicBezTo>
                <a:lnTo>
                  <a:pt x="7927" y="11928"/>
                </a:lnTo>
                <a:cubicBezTo>
                  <a:pt x="7927" y="12242"/>
                  <a:pt x="8181" y="12492"/>
                  <a:pt x="8495" y="12492"/>
                </a:cubicBezTo>
                <a:cubicBezTo>
                  <a:pt x="8806" y="12492"/>
                  <a:pt x="9059" y="12242"/>
                  <a:pt x="9059" y="11928"/>
                </a:cubicBezTo>
                <a:lnTo>
                  <a:pt x="9059" y="9663"/>
                </a:lnTo>
                <a:cubicBezTo>
                  <a:pt x="9059" y="9349"/>
                  <a:pt x="9313" y="9098"/>
                  <a:pt x="9627" y="9098"/>
                </a:cubicBezTo>
                <a:cubicBezTo>
                  <a:pt x="9938" y="9098"/>
                  <a:pt x="10191" y="9349"/>
                  <a:pt x="10191" y="9663"/>
                </a:cubicBezTo>
                <a:lnTo>
                  <a:pt x="10191" y="11928"/>
                </a:lnTo>
                <a:cubicBezTo>
                  <a:pt x="10191" y="12242"/>
                  <a:pt x="10445" y="12492"/>
                  <a:pt x="10759" y="12492"/>
                </a:cubicBezTo>
                <a:cubicBezTo>
                  <a:pt x="11070" y="12492"/>
                  <a:pt x="11324" y="12242"/>
                  <a:pt x="11324" y="11928"/>
                </a:cubicBezTo>
                <a:lnTo>
                  <a:pt x="11324" y="10795"/>
                </a:lnTo>
                <a:cubicBezTo>
                  <a:pt x="11324" y="10481"/>
                  <a:pt x="11577" y="10231"/>
                  <a:pt x="11891" y="10231"/>
                </a:cubicBezTo>
                <a:cubicBezTo>
                  <a:pt x="12202" y="10231"/>
                  <a:pt x="12456" y="10481"/>
                  <a:pt x="12456" y="10795"/>
                </a:cubicBezTo>
                <a:lnTo>
                  <a:pt x="12456" y="13060"/>
                </a:lnTo>
                <a:cubicBezTo>
                  <a:pt x="12456" y="13374"/>
                  <a:pt x="12710" y="13625"/>
                  <a:pt x="13024" y="13625"/>
                </a:cubicBezTo>
                <a:cubicBezTo>
                  <a:pt x="13335" y="13625"/>
                  <a:pt x="13588" y="13374"/>
                  <a:pt x="13588" y="13060"/>
                </a:cubicBezTo>
                <a:lnTo>
                  <a:pt x="13588" y="11928"/>
                </a:lnTo>
                <a:cubicBezTo>
                  <a:pt x="13588" y="11614"/>
                  <a:pt x="13842" y="11363"/>
                  <a:pt x="14156" y="11363"/>
                </a:cubicBezTo>
                <a:cubicBezTo>
                  <a:pt x="14467" y="11363"/>
                  <a:pt x="14721" y="11614"/>
                  <a:pt x="14721" y="11928"/>
                </a:cubicBezTo>
                <a:lnTo>
                  <a:pt x="14721" y="14231"/>
                </a:lnTo>
                <a:cubicBezTo>
                  <a:pt x="14718" y="15602"/>
                  <a:pt x="14407" y="16958"/>
                  <a:pt x="13806" y="18193"/>
                </a:cubicBezTo>
                <a:lnTo>
                  <a:pt x="5448" y="18193"/>
                </a:lnTo>
                <a:cubicBezTo>
                  <a:pt x="4844" y="16958"/>
                  <a:pt x="4533" y="15602"/>
                  <a:pt x="4530" y="14231"/>
                </a:cubicBezTo>
                <a:lnTo>
                  <a:pt x="4530" y="13060"/>
                </a:lnTo>
                <a:cubicBezTo>
                  <a:pt x="4530" y="12341"/>
                  <a:pt x="4983" y="11698"/>
                  <a:pt x="5662" y="11460"/>
                </a:cubicBezTo>
                <a:lnTo>
                  <a:pt x="5662" y="14231"/>
                </a:lnTo>
                <a:cubicBezTo>
                  <a:pt x="5662" y="14542"/>
                  <a:pt x="5916" y="14796"/>
                  <a:pt x="6230" y="14796"/>
                </a:cubicBezTo>
                <a:cubicBezTo>
                  <a:pt x="6541" y="14796"/>
                  <a:pt x="6795" y="14542"/>
                  <a:pt x="6795" y="14231"/>
                </a:cubicBezTo>
                <a:lnTo>
                  <a:pt x="6795" y="6230"/>
                </a:lnTo>
                <a:cubicBezTo>
                  <a:pt x="6795" y="5916"/>
                  <a:pt x="7048" y="5662"/>
                  <a:pt x="7362" y="5662"/>
                </a:cubicBezTo>
                <a:close/>
                <a:moveTo>
                  <a:pt x="1701" y="1"/>
                </a:moveTo>
                <a:cubicBezTo>
                  <a:pt x="762" y="1"/>
                  <a:pt x="1" y="762"/>
                  <a:pt x="1" y="1701"/>
                </a:cubicBezTo>
                <a:lnTo>
                  <a:pt x="1" y="16496"/>
                </a:lnTo>
                <a:cubicBezTo>
                  <a:pt x="1" y="17432"/>
                  <a:pt x="762" y="18193"/>
                  <a:pt x="1701" y="18193"/>
                </a:cubicBezTo>
                <a:lnTo>
                  <a:pt x="4204" y="18193"/>
                </a:lnTo>
                <a:cubicBezTo>
                  <a:pt x="4285" y="18389"/>
                  <a:pt x="4376" y="18582"/>
                  <a:pt x="4470" y="18773"/>
                </a:cubicBezTo>
                <a:lnTo>
                  <a:pt x="4590" y="19011"/>
                </a:lnTo>
                <a:cubicBezTo>
                  <a:pt x="4687" y="19204"/>
                  <a:pt x="4880" y="19325"/>
                  <a:pt x="5098" y="19325"/>
                </a:cubicBezTo>
                <a:lnTo>
                  <a:pt x="14156" y="19325"/>
                </a:lnTo>
                <a:cubicBezTo>
                  <a:pt x="14370" y="19325"/>
                  <a:pt x="14564" y="19204"/>
                  <a:pt x="14660" y="19011"/>
                </a:cubicBezTo>
                <a:lnTo>
                  <a:pt x="14781" y="18773"/>
                </a:lnTo>
                <a:cubicBezTo>
                  <a:pt x="15485" y="17363"/>
                  <a:pt x="15850" y="15808"/>
                  <a:pt x="15853" y="14231"/>
                </a:cubicBezTo>
                <a:lnTo>
                  <a:pt x="15853" y="11928"/>
                </a:lnTo>
                <a:cubicBezTo>
                  <a:pt x="15853" y="10953"/>
                  <a:pt x="15054" y="10228"/>
                  <a:pt x="14155" y="10228"/>
                </a:cubicBezTo>
                <a:cubicBezTo>
                  <a:pt x="13949" y="10228"/>
                  <a:pt x="13737" y="10266"/>
                  <a:pt x="13528" y="10348"/>
                </a:cubicBezTo>
                <a:cubicBezTo>
                  <a:pt x="13326" y="9609"/>
                  <a:pt x="12655" y="9098"/>
                  <a:pt x="11891" y="9098"/>
                </a:cubicBezTo>
                <a:cubicBezTo>
                  <a:pt x="11883" y="9098"/>
                  <a:pt x="11875" y="9098"/>
                  <a:pt x="11867" y="9098"/>
                </a:cubicBezTo>
                <a:cubicBezTo>
                  <a:pt x="11682" y="9098"/>
                  <a:pt x="11497" y="9131"/>
                  <a:pt x="11324" y="9195"/>
                </a:cubicBezTo>
                <a:lnTo>
                  <a:pt x="11324" y="1701"/>
                </a:lnTo>
                <a:cubicBezTo>
                  <a:pt x="11324" y="762"/>
                  <a:pt x="10563" y="1"/>
                  <a:pt x="962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434343"/>
              </a:solidFill>
            </a:endParaRPr>
          </a:p>
        </p:txBody>
      </p:sp>
      <p:sp>
        <p:nvSpPr>
          <p:cNvPr id="253" name="Google Shape;253;p23"/>
          <p:cNvSpPr/>
          <p:nvPr/>
        </p:nvSpPr>
        <p:spPr>
          <a:xfrm>
            <a:off x="3248792" y="735974"/>
            <a:ext cx="334919" cy="334031"/>
          </a:xfrm>
          <a:custGeom>
            <a:rect b="b" l="l" r="r" t="t"/>
            <a:pathLst>
              <a:path extrusionOk="0" h="11658" w="11689">
                <a:moveTo>
                  <a:pt x="8632" y="694"/>
                </a:moveTo>
                <a:cubicBezTo>
                  <a:pt x="8821" y="694"/>
                  <a:pt x="8979" y="851"/>
                  <a:pt x="8979" y="1040"/>
                </a:cubicBezTo>
                <a:lnTo>
                  <a:pt x="8979" y="1387"/>
                </a:lnTo>
                <a:lnTo>
                  <a:pt x="2836" y="1387"/>
                </a:lnTo>
                <a:lnTo>
                  <a:pt x="2836" y="1040"/>
                </a:lnTo>
                <a:cubicBezTo>
                  <a:pt x="2804" y="851"/>
                  <a:pt x="2962" y="694"/>
                  <a:pt x="3151" y="694"/>
                </a:cubicBezTo>
                <a:close/>
                <a:moveTo>
                  <a:pt x="4505" y="3435"/>
                </a:moveTo>
                <a:cubicBezTo>
                  <a:pt x="4694" y="3435"/>
                  <a:pt x="4852" y="3592"/>
                  <a:pt x="4852" y="3781"/>
                </a:cubicBezTo>
                <a:lnTo>
                  <a:pt x="4852" y="5829"/>
                </a:lnTo>
                <a:cubicBezTo>
                  <a:pt x="4852" y="6049"/>
                  <a:pt x="4694" y="6207"/>
                  <a:pt x="4505" y="6207"/>
                </a:cubicBezTo>
                <a:lnTo>
                  <a:pt x="3812" y="6207"/>
                </a:lnTo>
                <a:cubicBezTo>
                  <a:pt x="3623" y="6207"/>
                  <a:pt x="3466" y="6365"/>
                  <a:pt x="3466" y="6554"/>
                </a:cubicBezTo>
                <a:lnTo>
                  <a:pt x="3466" y="7089"/>
                </a:lnTo>
                <a:lnTo>
                  <a:pt x="2678" y="6302"/>
                </a:lnTo>
                <a:cubicBezTo>
                  <a:pt x="2615" y="6239"/>
                  <a:pt x="2520" y="6207"/>
                  <a:pt x="2457" y="6207"/>
                </a:cubicBezTo>
                <a:lnTo>
                  <a:pt x="1071" y="6207"/>
                </a:lnTo>
                <a:cubicBezTo>
                  <a:pt x="882" y="6144"/>
                  <a:pt x="725" y="5986"/>
                  <a:pt x="725" y="5829"/>
                </a:cubicBezTo>
                <a:lnTo>
                  <a:pt x="725" y="3781"/>
                </a:lnTo>
                <a:cubicBezTo>
                  <a:pt x="725" y="3592"/>
                  <a:pt x="882" y="3435"/>
                  <a:pt x="1071" y="3435"/>
                </a:cubicBezTo>
                <a:close/>
                <a:moveTo>
                  <a:pt x="10680" y="3435"/>
                </a:moveTo>
                <a:cubicBezTo>
                  <a:pt x="10869" y="3435"/>
                  <a:pt x="11027" y="3592"/>
                  <a:pt x="11027" y="3781"/>
                </a:cubicBezTo>
                <a:lnTo>
                  <a:pt x="11027" y="5829"/>
                </a:lnTo>
                <a:cubicBezTo>
                  <a:pt x="11027" y="6049"/>
                  <a:pt x="10869" y="6207"/>
                  <a:pt x="10680" y="6207"/>
                </a:cubicBezTo>
                <a:lnTo>
                  <a:pt x="9294" y="6207"/>
                </a:lnTo>
                <a:cubicBezTo>
                  <a:pt x="9231" y="6207"/>
                  <a:pt x="9105" y="6239"/>
                  <a:pt x="9074" y="6302"/>
                </a:cubicBezTo>
                <a:lnTo>
                  <a:pt x="8286" y="7089"/>
                </a:lnTo>
                <a:lnTo>
                  <a:pt x="8286" y="6554"/>
                </a:lnTo>
                <a:cubicBezTo>
                  <a:pt x="8286" y="6365"/>
                  <a:pt x="8128" y="6207"/>
                  <a:pt x="7908" y="6207"/>
                </a:cubicBezTo>
                <a:lnTo>
                  <a:pt x="7246" y="6207"/>
                </a:lnTo>
                <a:cubicBezTo>
                  <a:pt x="7057" y="6207"/>
                  <a:pt x="6900" y="6049"/>
                  <a:pt x="6900" y="5829"/>
                </a:cubicBezTo>
                <a:lnTo>
                  <a:pt x="6900" y="3781"/>
                </a:lnTo>
                <a:cubicBezTo>
                  <a:pt x="6900" y="3592"/>
                  <a:pt x="7057" y="3435"/>
                  <a:pt x="7246" y="3435"/>
                </a:cubicBezTo>
                <a:close/>
                <a:moveTo>
                  <a:pt x="8948" y="2048"/>
                </a:moveTo>
                <a:lnTo>
                  <a:pt x="8948" y="2773"/>
                </a:lnTo>
                <a:lnTo>
                  <a:pt x="7246" y="2773"/>
                </a:lnTo>
                <a:cubicBezTo>
                  <a:pt x="6711" y="2773"/>
                  <a:pt x="6238" y="3246"/>
                  <a:pt x="6238" y="3781"/>
                </a:cubicBezTo>
                <a:lnTo>
                  <a:pt x="6238" y="5829"/>
                </a:lnTo>
                <a:cubicBezTo>
                  <a:pt x="6238" y="6396"/>
                  <a:pt x="6711" y="6869"/>
                  <a:pt x="7246" y="6869"/>
                </a:cubicBezTo>
                <a:lnTo>
                  <a:pt x="7593" y="6869"/>
                </a:lnTo>
                <a:lnTo>
                  <a:pt x="7593" y="7877"/>
                </a:lnTo>
                <a:cubicBezTo>
                  <a:pt x="7593" y="8034"/>
                  <a:pt x="7687" y="8160"/>
                  <a:pt x="7813" y="8192"/>
                </a:cubicBezTo>
                <a:cubicBezTo>
                  <a:pt x="7852" y="8218"/>
                  <a:pt x="7902" y="8233"/>
                  <a:pt x="7954" y="8233"/>
                </a:cubicBezTo>
                <a:cubicBezTo>
                  <a:pt x="8028" y="8233"/>
                  <a:pt x="8105" y="8203"/>
                  <a:pt x="8160" y="8129"/>
                </a:cubicBezTo>
                <a:lnTo>
                  <a:pt x="8948" y="7341"/>
                </a:lnTo>
                <a:lnTo>
                  <a:pt x="8948" y="8916"/>
                </a:lnTo>
                <a:lnTo>
                  <a:pt x="2804" y="8916"/>
                </a:lnTo>
                <a:lnTo>
                  <a:pt x="2804" y="7341"/>
                </a:lnTo>
                <a:lnTo>
                  <a:pt x="3592" y="8129"/>
                </a:lnTo>
                <a:cubicBezTo>
                  <a:pt x="3636" y="8173"/>
                  <a:pt x="3728" y="8218"/>
                  <a:pt x="3823" y="8218"/>
                </a:cubicBezTo>
                <a:cubicBezTo>
                  <a:pt x="3862" y="8218"/>
                  <a:pt x="3901" y="8210"/>
                  <a:pt x="3938" y="8192"/>
                </a:cubicBezTo>
                <a:cubicBezTo>
                  <a:pt x="4064" y="8160"/>
                  <a:pt x="4127" y="8003"/>
                  <a:pt x="4127" y="7877"/>
                </a:cubicBezTo>
                <a:lnTo>
                  <a:pt x="4127" y="6869"/>
                </a:lnTo>
                <a:lnTo>
                  <a:pt x="4505" y="6869"/>
                </a:lnTo>
                <a:cubicBezTo>
                  <a:pt x="5041" y="6869"/>
                  <a:pt x="5513" y="6396"/>
                  <a:pt x="5513" y="5829"/>
                </a:cubicBezTo>
                <a:lnTo>
                  <a:pt x="5513" y="3781"/>
                </a:lnTo>
                <a:cubicBezTo>
                  <a:pt x="5513" y="3246"/>
                  <a:pt x="5041" y="2773"/>
                  <a:pt x="4505" y="2773"/>
                </a:cubicBezTo>
                <a:lnTo>
                  <a:pt x="2804" y="2773"/>
                </a:lnTo>
                <a:lnTo>
                  <a:pt x="2804" y="2048"/>
                </a:lnTo>
                <a:close/>
                <a:moveTo>
                  <a:pt x="8948" y="9547"/>
                </a:moveTo>
                <a:lnTo>
                  <a:pt x="8948" y="10618"/>
                </a:lnTo>
                <a:cubicBezTo>
                  <a:pt x="8948" y="10838"/>
                  <a:pt x="8790" y="10964"/>
                  <a:pt x="8632" y="10964"/>
                </a:cubicBezTo>
                <a:lnTo>
                  <a:pt x="3151" y="10964"/>
                </a:lnTo>
                <a:cubicBezTo>
                  <a:pt x="2962" y="10964"/>
                  <a:pt x="2804" y="10807"/>
                  <a:pt x="2804" y="10618"/>
                </a:cubicBezTo>
                <a:lnTo>
                  <a:pt x="2804" y="9547"/>
                </a:lnTo>
                <a:close/>
                <a:moveTo>
                  <a:pt x="3119" y="1"/>
                </a:moveTo>
                <a:cubicBezTo>
                  <a:pt x="2552" y="1"/>
                  <a:pt x="2079" y="473"/>
                  <a:pt x="2079" y="1040"/>
                </a:cubicBezTo>
                <a:lnTo>
                  <a:pt x="2079" y="2773"/>
                </a:lnTo>
                <a:lnTo>
                  <a:pt x="1040" y="2773"/>
                </a:lnTo>
                <a:cubicBezTo>
                  <a:pt x="473" y="2773"/>
                  <a:pt x="0" y="3246"/>
                  <a:pt x="0" y="3781"/>
                </a:cubicBezTo>
                <a:lnTo>
                  <a:pt x="0" y="5829"/>
                </a:lnTo>
                <a:cubicBezTo>
                  <a:pt x="0" y="6396"/>
                  <a:pt x="473" y="6869"/>
                  <a:pt x="1040" y="6869"/>
                </a:cubicBezTo>
                <a:lnTo>
                  <a:pt x="2079" y="6869"/>
                </a:lnTo>
                <a:lnTo>
                  <a:pt x="2079" y="10649"/>
                </a:lnTo>
                <a:cubicBezTo>
                  <a:pt x="2079" y="11185"/>
                  <a:pt x="2552" y="11657"/>
                  <a:pt x="3119" y="11657"/>
                </a:cubicBezTo>
                <a:lnTo>
                  <a:pt x="8601" y="11657"/>
                </a:lnTo>
                <a:cubicBezTo>
                  <a:pt x="9137" y="11657"/>
                  <a:pt x="9609" y="11185"/>
                  <a:pt x="9609" y="10649"/>
                </a:cubicBezTo>
                <a:lnTo>
                  <a:pt x="9609" y="6869"/>
                </a:lnTo>
                <a:lnTo>
                  <a:pt x="10680" y="6869"/>
                </a:lnTo>
                <a:cubicBezTo>
                  <a:pt x="11216" y="6869"/>
                  <a:pt x="11688" y="6396"/>
                  <a:pt x="11688" y="5829"/>
                </a:cubicBezTo>
                <a:lnTo>
                  <a:pt x="11688" y="3781"/>
                </a:lnTo>
                <a:cubicBezTo>
                  <a:pt x="11688" y="3214"/>
                  <a:pt x="11279" y="2773"/>
                  <a:pt x="10680" y="2773"/>
                </a:cubicBezTo>
                <a:lnTo>
                  <a:pt x="9609" y="2773"/>
                </a:lnTo>
                <a:lnTo>
                  <a:pt x="9609" y="1040"/>
                </a:lnTo>
                <a:cubicBezTo>
                  <a:pt x="9609" y="473"/>
                  <a:pt x="9137" y="1"/>
                  <a:pt x="8601" y="1"/>
                </a:cubicBezTo>
                <a:close/>
              </a:path>
            </a:pathLst>
          </a:custGeom>
          <a:solidFill>
            <a:srgbClr val="F4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4" name="Google Shape;254;p23"/>
          <p:cNvGrpSpPr/>
          <p:nvPr/>
        </p:nvGrpSpPr>
        <p:grpSpPr>
          <a:xfrm>
            <a:off x="5631991" y="3135086"/>
            <a:ext cx="331721" cy="250767"/>
            <a:chOff x="3962775" y="1990700"/>
            <a:chExt cx="296975" cy="224500"/>
          </a:xfrm>
        </p:grpSpPr>
        <p:sp>
          <p:nvSpPr>
            <p:cNvPr id="255" name="Google Shape;255;p23"/>
            <p:cNvSpPr/>
            <p:nvPr/>
          </p:nvSpPr>
          <p:spPr>
            <a:xfrm>
              <a:off x="4216400" y="2093100"/>
              <a:ext cx="43350" cy="18150"/>
            </a:xfrm>
            <a:custGeom>
              <a:rect b="b" l="l" r="r" t="t"/>
              <a:pathLst>
                <a:path extrusionOk="0" h="726" w="1734">
                  <a:moveTo>
                    <a:pt x="379" y="1"/>
                  </a:moveTo>
                  <a:cubicBezTo>
                    <a:pt x="158" y="1"/>
                    <a:pt x="1" y="158"/>
                    <a:pt x="1" y="347"/>
                  </a:cubicBezTo>
                  <a:cubicBezTo>
                    <a:pt x="1" y="568"/>
                    <a:pt x="158" y="725"/>
                    <a:pt x="379" y="725"/>
                  </a:cubicBezTo>
                  <a:lnTo>
                    <a:pt x="1387" y="725"/>
                  </a:lnTo>
                  <a:cubicBezTo>
                    <a:pt x="1576" y="725"/>
                    <a:pt x="1733" y="568"/>
                    <a:pt x="1733" y="347"/>
                  </a:cubicBezTo>
                  <a:cubicBezTo>
                    <a:pt x="1702" y="158"/>
                    <a:pt x="1544" y="1"/>
                    <a:pt x="1387" y="1"/>
                  </a:cubicBezTo>
                  <a:close/>
                </a:path>
              </a:pathLst>
            </a:custGeom>
            <a:solidFill>
              <a:srgbClr val="F4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3"/>
            <p:cNvSpPr/>
            <p:nvPr/>
          </p:nvSpPr>
          <p:spPr>
            <a:xfrm>
              <a:off x="4206950" y="2129325"/>
              <a:ext cx="35475" cy="33900"/>
            </a:xfrm>
            <a:custGeom>
              <a:rect b="b" l="l" r="r" t="t"/>
              <a:pathLst>
                <a:path extrusionOk="0" h="1356" w="1419">
                  <a:moveTo>
                    <a:pt x="351" y="1"/>
                  </a:moveTo>
                  <a:cubicBezTo>
                    <a:pt x="260" y="1"/>
                    <a:pt x="174" y="32"/>
                    <a:pt x="127" y="95"/>
                  </a:cubicBezTo>
                  <a:cubicBezTo>
                    <a:pt x="1" y="221"/>
                    <a:pt x="1" y="410"/>
                    <a:pt x="127" y="568"/>
                  </a:cubicBezTo>
                  <a:lnTo>
                    <a:pt x="820" y="1261"/>
                  </a:lnTo>
                  <a:cubicBezTo>
                    <a:pt x="883" y="1324"/>
                    <a:pt x="969" y="1356"/>
                    <a:pt x="1056" y="1356"/>
                  </a:cubicBezTo>
                  <a:cubicBezTo>
                    <a:pt x="1143" y="1356"/>
                    <a:pt x="1229" y="1324"/>
                    <a:pt x="1292" y="1261"/>
                  </a:cubicBezTo>
                  <a:cubicBezTo>
                    <a:pt x="1418" y="1166"/>
                    <a:pt x="1418" y="914"/>
                    <a:pt x="1292" y="788"/>
                  </a:cubicBezTo>
                  <a:lnTo>
                    <a:pt x="599" y="95"/>
                  </a:lnTo>
                  <a:cubicBezTo>
                    <a:pt x="536" y="32"/>
                    <a:pt x="442" y="1"/>
                    <a:pt x="351" y="1"/>
                  </a:cubicBezTo>
                  <a:close/>
                </a:path>
              </a:pathLst>
            </a:custGeom>
            <a:solidFill>
              <a:srgbClr val="F4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3"/>
            <p:cNvSpPr/>
            <p:nvPr/>
          </p:nvSpPr>
          <p:spPr>
            <a:xfrm>
              <a:off x="4207750" y="2041900"/>
              <a:ext cx="35450" cy="34500"/>
            </a:xfrm>
            <a:custGeom>
              <a:rect b="b" l="l" r="r" t="t"/>
              <a:pathLst>
                <a:path extrusionOk="0" h="1380" w="1418">
                  <a:moveTo>
                    <a:pt x="1067" y="1"/>
                  </a:moveTo>
                  <a:cubicBezTo>
                    <a:pt x="977" y="1"/>
                    <a:pt x="882" y="32"/>
                    <a:pt x="819" y="95"/>
                  </a:cubicBezTo>
                  <a:lnTo>
                    <a:pt x="126" y="788"/>
                  </a:lnTo>
                  <a:cubicBezTo>
                    <a:pt x="0" y="914"/>
                    <a:pt x="0" y="1135"/>
                    <a:pt x="126" y="1261"/>
                  </a:cubicBezTo>
                  <a:cubicBezTo>
                    <a:pt x="189" y="1340"/>
                    <a:pt x="268" y="1379"/>
                    <a:pt x="351" y="1379"/>
                  </a:cubicBezTo>
                  <a:cubicBezTo>
                    <a:pt x="433" y="1379"/>
                    <a:pt x="520" y="1340"/>
                    <a:pt x="599" y="1261"/>
                  </a:cubicBezTo>
                  <a:lnTo>
                    <a:pt x="1292" y="568"/>
                  </a:lnTo>
                  <a:cubicBezTo>
                    <a:pt x="1418" y="442"/>
                    <a:pt x="1418" y="190"/>
                    <a:pt x="1292" y="95"/>
                  </a:cubicBezTo>
                  <a:cubicBezTo>
                    <a:pt x="1244" y="32"/>
                    <a:pt x="1158" y="1"/>
                    <a:pt x="1067" y="1"/>
                  </a:cubicBezTo>
                  <a:close/>
                </a:path>
              </a:pathLst>
            </a:custGeom>
            <a:solidFill>
              <a:srgbClr val="F4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3"/>
            <p:cNvSpPr/>
            <p:nvPr/>
          </p:nvSpPr>
          <p:spPr>
            <a:xfrm>
              <a:off x="3962775" y="1990700"/>
              <a:ext cx="226075" cy="224500"/>
            </a:xfrm>
            <a:custGeom>
              <a:rect b="b" l="l" r="r" t="t"/>
              <a:pathLst>
                <a:path extrusionOk="0" h="8980" w="9043">
                  <a:moveTo>
                    <a:pt x="1419" y="3403"/>
                  </a:moveTo>
                  <a:lnTo>
                    <a:pt x="1419" y="4790"/>
                  </a:lnTo>
                  <a:cubicBezTo>
                    <a:pt x="1009" y="4790"/>
                    <a:pt x="694" y="4506"/>
                    <a:pt x="694" y="4097"/>
                  </a:cubicBezTo>
                  <a:cubicBezTo>
                    <a:pt x="694" y="3719"/>
                    <a:pt x="1009" y="3403"/>
                    <a:pt x="1419" y="3403"/>
                  </a:cubicBezTo>
                  <a:close/>
                  <a:moveTo>
                    <a:pt x="4191" y="2710"/>
                  </a:moveTo>
                  <a:lnTo>
                    <a:pt x="4191" y="5483"/>
                  </a:lnTo>
                  <a:lnTo>
                    <a:pt x="2490" y="5483"/>
                  </a:lnTo>
                  <a:cubicBezTo>
                    <a:pt x="2269" y="5483"/>
                    <a:pt x="2112" y="5325"/>
                    <a:pt x="2112" y="5105"/>
                  </a:cubicBezTo>
                  <a:lnTo>
                    <a:pt x="2112" y="3088"/>
                  </a:lnTo>
                  <a:cubicBezTo>
                    <a:pt x="2112" y="2868"/>
                    <a:pt x="2269" y="2710"/>
                    <a:pt x="2490" y="2710"/>
                  </a:cubicBezTo>
                  <a:close/>
                  <a:moveTo>
                    <a:pt x="6995" y="1828"/>
                  </a:moveTo>
                  <a:lnTo>
                    <a:pt x="6995" y="6428"/>
                  </a:lnTo>
                  <a:cubicBezTo>
                    <a:pt x="6428" y="5924"/>
                    <a:pt x="5672" y="5609"/>
                    <a:pt x="4884" y="5514"/>
                  </a:cubicBezTo>
                  <a:lnTo>
                    <a:pt x="4884" y="2710"/>
                  </a:lnTo>
                  <a:cubicBezTo>
                    <a:pt x="5672" y="2647"/>
                    <a:pt x="6428" y="2332"/>
                    <a:pt x="6995" y="1828"/>
                  </a:cubicBezTo>
                  <a:close/>
                  <a:moveTo>
                    <a:pt x="8066" y="631"/>
                  </a:moveTo>
                  <a:cubicBezTo>
                    <a:pt x="8255" y="631"/>
                    <a:pt x="8413" y="789"/>
                    <a:pt x="8413" y="978"/>
                  </a:cubicBezTo>
                  <a:lnTo>
                    <a:pt x="8413" y="7216"/>
                  </a:lnTo>
                  <a:cubicBezTo>
                    <a:pt x="8413" y="7405"/>
                    <a:pt x="8255" y="7562"/>
                    <a:pt x="8066" y="7562"/>
                  </a:cubicBezTo>
                  <a:cubicBezTo>
                    <a:pt x="7877" y="7562"/>
                    <a:pt x="7720" y="7405"/>
                    <a:pt x="7720" y="7216"/>
                  </a:cubicBezTo>
                  <a:lnTo>
                    <a:pt x="7720" y="978"/>
                  </a:lnTo>
                  <a:cubicBezTo>
                    <a:pt x="7720" y="789"/>
                    <a:pt x="7877" y="631"/>
                    <a:pt x="8066" y="631"/>
                  </a:cubicBezTo>
                  <a:close/>
                  <a:moveTo>
                    <a:pt x="3498" y="6176"/>
                  </a:moveTo>
                  <a:lnTo>
                    <a:pt x="3498" y="7909"/>
                  </a:lnTo>
                  <a:cubicBezTo>
                    <a:pt x="3498" y="8129"/>
                    <a:pt x="3340" y="8287"/>
                    <a:pt x="3151" y="8287"/>
                  </a:cubicBezTo>
                  <a:cubicBezTo>
                    <a:pt x="2962" y="8287"/>
                    <a:pt x="2805" y="8129"/>
                    <a:pt x="2805" y="7909"/>
                  </a:cubicBezTo>
                  <a:lnTo>
                    <a:pt x="2805" y="6176"/>
                  </a:lnTo>
                  <a:close/>
                  <a:moveTo>
                    <a:pt x="8035" y="1"/>
                  </a:moveTo>
                  <a:cubicBezTo>
                    <a:pt x="7531" y="1"/>
                    <a:pt x="7090" y="411"/>
                    <a:pt x="6995" y="883"/>
                  </a:cubicBezTo>
                  <a:lnTo>
                    <a:pt x="6680" y="1198"/>
                  </a:lnTo>
                  <a:cubicBezTo>
                    <a:pt x="6144" y="1734"/>
                    <a:pt x="5325" y="2049"/>
                    <a:pt x="4538" y="2049"/>
                  </a:cubicBezTo>
                  <a:lnTo>
                    <a:pt x="2427" y="2049"/>
                  </a:lnTo>
                  <a:cubicBezTo>
                    <a:pt x="2017" y="2049"/>
                    <a:pt x="1608" y="2332"/>
                    <a:pt x="1450" y="2773"/>
                  </a:cubicBezTo>
                  <a:lnTo>
                    <a:pt x="1387" y="2773"/>
                  </a:lnTo>
                  <a:cubicBezTo>
                    <a:pt x="631" y="2773"/>
                    <a:pt x="1" y="3403"/>
                    <a:pt x="1" y="4128"/>
                  </a:cubicBezTo>
                  <a:cubicBezTo>
                    <a:pt x="1" y="4884"/>
                    <a:pt x="631" y="5514"/>
                    <a:pt x="1387" y="5514"/>
                  </a:cubicBezTo>
                  <a:lnTo>
                    <a:pt x="1450" y="5514"/>
                  </a:lnTo>
                  <a:cubicBezTo>
                    <a:pt x="1576" y="5798"/>
                    <a:pt x="1797" y="6018"/>
                    <a:pt x="2080" y="6144"/>
                  </a:cubicBezTo>
                  <a:lnTo>
                    <a:pt x="2080" y="7940"/>
                  </a:lnTo>
                  <a:cubicBezTo>
                    <a:pt x="2112" y="8507"/>
                    <a:pt x="2584" y="8980"/>
                    <a:pt x="3151" y="8980"/>
                  </a:cubicBezTo>
                  <a:cubicBezTo>
                    <a:pt x="3750" y="8980"/>
                    <a:pt x="4160" y="8507"/>
                    <a:pt x="4160" y="7972"/>
                  </a:cubicBezTo>
                  <a:lnTo>
                    <a:pt x="4160" y="6239"/>
                  </a:lnTo>
                  <a:lnTo>
                    <a:pt x="4538" y="6239"/>
                  </a:lnTo>
                  <a:cubicBezTo>
                    <a:pt x="5325" y="6239"/>
                    <a:pt x="6144" y="6554"/>
                    <a:pt x="6680" y="7090"/>
                  </a:cubicBezTo>
                  <a:lnTo>
                    <a:pt x="6995" y="7405"/>
                  </a:lnTo>
                  <a:cubicBezTo>
                    <a:pt x="7090" y="7909"/>
                    <a:pt x="7531" y="8287"/>
                    <a:pt x="8035" y="8287"/>
                  </a:cubicBezTo>
                  <a:cubicBezTo>
                    <a:pt x="8633" y="8287"/>
                    <a:pt x="9043" y="7814"/>
                    <a:pt x="9043" y="7247"/>
                  </a:cubicBezTo>
                  <a:lnTo>
                    <a:pt x="9043" y="1041"/>
                  </a:lnTo>
                  <a:cubicBezTo>
                    <a:pt x="9043" y="442"/>
                    <a:pt x="8570" y="1"/>
                    <a:pt x="8035" y="1"/>
                  </a:cubicBezTo>
                  <a:close/>
                </a:path>
              </a:pathLst>
            </a:custGeom>
            <a:solidFill>
              <a:srgbClr val="F4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9" name="Google Shape;259;p23"/>
          <p:cNvSpPr txBox="1"/>
          <p:nvPr>
            <p:ph type="ctrTitle"/>
          </p:nvPr>
        </p:nvSpPr>
        <p:spPr>
          <a:xfrm>
            <a:off x="749475" y="1204450"/>
            <a:ext cx="1249800" cy="53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2000"/>
              <a:t>Problems</a:t>
            </a:r>
            <a:endParaRPr sz="2000"/>
          </a:p>
        </p:txBody>
      </p:sp>
      <p:sp>
        <p:nvSpPr>
          <p:cNvPr id="260" name="Google Shape;260;p23"/>
          <p:cNvSpPr txBox="1"/>
          <p:nvPr>
            <p:ph type="ctrTitle"/>
          </p:nvPr>
        </p:nvSpPr>
        <p:spPr>
          <a:xfrm>
            <a:off x="798225" y="3448250"/>
            <a:ext cx="1152300" cy="57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2000"/>
              <a:t>Solutions</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4"/>
          <p:cNvSpPr txBox="1"/>
          <p:nvPr>
            <p:ph idx="4294967295" type="body"/>
          </p:nvPr>
        </p:nvSpPr>
        <p:spPr>
          <a:xfrm>
            <a:off x="903275" y="890650"/>
            <a:ext cx="7221600" cy="3919200"/>
          </a:xfrm>
          <a:prstGeom prst="rect">
            <a:avLst/>
          </a:prstGeom>
        </p:spPr>
        <p:txBody>
          <a:bodyPr anchorCtr="0" anchor="t" bIns="91425" lIns="91425" spcFirstLastPara="1" rIns="91425" wrap="square" tIns="91425">
            <a:noAutofit/>
          </a:bodyPr>
          <a:lstStyle/>
          <a:p>
            <a:pPr indent="-215900" lvl="0" marL="241300" rtl="0" algn="l">
              <a:spcBef>
                <a:spcPts val="300"/>
              </a:spcBef>
              <a:spcAft>
                <a:spcPts val="0"/>
              </a:spcAft>
              <a:buClr>
                <a:srgbClr val="000000"/>
              </a:buClr>
              <a:buSzPts val="1400"/>
              <a:buFont typeface="Roboto Slab"/>
              <a:buChar char="◂"/>
            </a:pPr>
            <a:r>
              <a:rPr b="1" lang="es" sz="1400">
                <a:latin typeface="Barlow Semi Condensed"/>
                <a:ea typeface="Barlow Semi Condensed"/>
                <a:cs typeface="Barlow Semi Condensed"/>
                <a:sym typeface="Barlow Semi Condensed"/>
              </a:rPr>
              <a:t>Activities</a:t>
            </a:r>
            <a:endParaRPr b="1" sz="1400">
              <a:latin typeface="Barlow Semi Condensed"/>
              <a:ea typeface="Barlow Semi Condensed"/>
              <a:cs typeface="Barlow Semi Condensed"/>
              <a:sym typeface="Barlow Semi Condensed"/>
            </a:endParaRPr>
          </a:p>
          <a:p>
            <a:pPr indent="-203200" lvl="1" marL="482600" rtl="0" algn="l">
              <a:spcBef>
                <a:spcPts val="0"/>
              </a:spcBef>
              <a:spcAft>
                <a:spcPts val="0"/>
              </a:spcAft>
              <a:buClr>
                <a:srgbClr val="FFC800"/>
              </a:buClr>
              <a:buSzPts val="1200"/>
              <a:buFont typeface="Barlow Semi Condensed Light"/>
              <a:buChar char="◂"/>
            </a:pPr>
            <a:r>
              <a:rPr lang="es"/>
              <a:t>App should auto-blur any news article and provide an overlay that indicates if an article is true, false, and/or sensationalized.</a:t>
            </a:r>
            <a:endParaRPr/>
          </a:p>
          <a:p>
            <a:pPr indent="-215900" lvl="0" marL="241300" rtl="0" algn="l">
              <a:spcBef>
                <a:spcPts val="0"/>
              </a:spcBef>
              <a:spcAft>
                <a:spcPts val="0"/>
              </a:spcAft>
              <a:buClr>
                <a:srgbClr val="000000"/>
              </a:buClr>
              <a:buSzPts val="1400"/>
              <a:buFont typeface="Roboto Slab"/>
              <a:buChar char="◂"/>
            </a:pPr>
            <a:r>
              <a:rPr b="1" lang="es" sz="1400">
                <a:latin typeface="Barlow Semi Condensed"/>
                <a:ea typeface="Barlow Semi Condensed"/>
                <a:cs typeface="Barlow Semi Condensed"/>
                <a:sym typeface="Barlow Semi Condensed"/>
              </a:rPr>
              <a:t>Environment</a:t>
            </a:r>
            <a:endParaRPr b="1" sz="1400">
              <a:latin typeface="Barlow Semi Condensed"/>
              <a:ea typeface="Barlow Semi Condensed"/>
              <a:cs typeface="Barlow Semi Condensed"/>
              <a:sym typeface="Barlow Semi Condensed"/>
            </a:endParaRPr>
          </a:p>
          <a:p>
            <a:pPr indent="-203200" lvl="1" marL="482600" rtl="0" algn="l">
              <a:spcBef>
                <a:spcPts val="0"/>
              </a:spcBef>
              <a:spcAft>
                <a:spcPts val="0"/>
              </a:spcAft>
              <a:buClr>
                <a:srgbClr val="FFC800"/>
              </a:buClr>
              <a:buSzPts val="1200"/>
              <a:buFont typeface="Barlow Semi Condensed Light"/>
              <a:buChar char="◂"/>
            </a:pPr>
            <a:r>
              <a:rPr lang="es"/>
              <a:t>With users actively checking news stories in the morning and evening, we anticipate the most usage of app resources to occur during those times and looked to streamline and </a:t>
            </a:r>
            <a:r>
              <a:rPr lang="es"/>
              <a:t>minimize</a:t>
            </a:r>
            <a:r>
              <a:rPr lang="es"/>
              <a:t> as much of the app as possible when in heavy usage.</a:t>
            </a:r>
            <a:endParaRPr/>
          </a:p>
          <a:p>
            <a:pPr indent="-215900" lvl="0" marL="241300" rtl="0" algn="l">
              <a:spcBef>
                <a:spcPts val="0"/>
              </a:spcBef>
              <a:spcAft>
                <a:spcPts val="0"/>
              </a:spcAft>
              <a:buClr>
                <a:srgbClr val="000000"/>
              </a:buClr>
              <a:buSzPts val="1400"/>
              <a:buFont typeface="Roboto Slab"/>
              <a:buChar char="◂"/>
            </a:pPr>
            <a:r>
              <a:rPr b="1" lang="es" sz="1400">
                <a:latin typeface="Barlow Semi Condensed"/>
                <a:ea typeface="Barlow Semi Condensed"/>
                <a:cs typeface="Barlow Semi Condensed"/>
                <a:sym typeface="Barlow Semi Condensed"/>
              </a:rPr>
              <a:t>Interactions</a:t>
            </a:r>
            <a:endParaRPr b="1" sz="1400">
              <a:latin typeface="Barlow Semi Condensed"/>
              <a:ea typeface="Barlow Semi Condensed"/>
              <a:cs typeface="Barlow Semi Condensed"/>
              <a:sym typeface="Barlow Semi Condensed"/>
            </a:endParaRPr>
          </a:p>
          <a:p>
            <a:pPr indent="-203200" lvl="1" marL="482600" rtl="0" algn="l">
              <a:spcBef>
                <a:spcPts val="0"/>
              </a:spcBef>
              <a:spcAft>
                <a:spcPts val="0"/>
              </a:spcAft>
              <a:buClr>
                <a:srgbClr val="FFC800"/>
              </a:buClr>
              <a:buSzPts val="1200"/>
              <a:buFont typeface="Barlow Semi Condensed Light"/>
              <a:buChar char="◂"/>
            </a:pPr>
            <a:r>
              <a:rPr lang="es"/>
              <a:t>Users typically logged into social media to check in and interact with friends, not news stories. So we decided to focus on mainly filtering out any news articles, with fact-checking and identifying sensationalized wording as a secondary function of the app.</a:t>
            </a:r>
            <a:endParaRPr/>
          </a:p>
          <a:p>
            <a:pPr indent="-215900" lvl="0" marL="241300" rtl="0" algn="l">
              <a:spcBef>
                <a:spcPts val="0"/>
              </a:spcBef>
              <a:spcAft>
                <a:spcPts val="0"/>
              </a:spcAft>
              <a:buClr>
                <a:srgbClr val="000000"/>
              </a:buClr>
              <a:buSzPts val="1400"/>
              <a:buFont typeface="Roboto Slab"/>
              <a:buChar char="◂"/>
            </a:pPr>
            <a:r>
              <a:rPr b="1" lang="es" sz="1400">
                <a:latin typeface="Barlow Semi Condensed"/>
                <a:ea typeface="Barlow Semi Condensed"/>
                <a:cs typeface="Barlow Semi Condensed"/>
                <a:sym typeface="Barlow Semi Condensed"/>
              </a:rPr>
              <a:t>Objects</a:t>
            </a:r>
            <a:endParaRPr b="1" sz="1400">
              <a:latin typeface="Barlow Semi Condensed"/>
              <a:ea typeface="Barlow Semi Condensed"/>
              <a:cs typeface="Barlow Semi Condensed"/>
              <a:sym typeface="Barlow Semi Condensed"/>
            </a:endParaRPr>
          </a:p>
          <a:p>
            <a:pPr indent="-203200" lvl="1" marL="482600" rtl="0" algn="l">
              <a:spcBef>
                <a:spcPts val="0"/>
              </a:spcBef>
              <a:spcAft>
                <a:spcPts val="0"/>
              </a:spcAft>
              <a:buClr>
                <a:srgbClr val="FFC800"/>
              </a:buClr>
              <a:buSzPts val="1200"/>
              <a:buFont typeface="Barlow Semi Condensed Light"/>
              <a:buChar char="◂"/>
            </a:pPr>
            <a:r>
              <a:rPr lang="es"/>
              <a:t>Users tended to use mostly their smartphones for social media needs, so we decided to focus on creating a smartphone app.</a:t>
            </a:r>
            <a:endParaRPr/>
          </a:p>
          <a:p>
            <a:pPr indent="-215900" lvl="0" marL="241300" rtl="0" algn="l">
              <a:spcBef>
                <a:spcPts val="0"/>
              </a:spcBef>
              <a:spcAft>
                <a:spcPts val="0"/>
              </a:spcAft>
              <a:buClr>
                <a:srgbClr val="000000"/>
              </a:buClr>
              <a:buSzPts val="1400"/>
              <a:buFont typeface="Roboto Slab"/>
              <a:buChar char="◂"/>
            </a:pPr>
            <a:r>
              <a:rPr b="1" lang="es" sz="1400">
                <a:latin typeface="Barlow Semi Condensed"/>
                <a:ea typeface="Barlow Semi Condensed"/>
                <a:cs typeface="Barlow Semi Condensed"/>
                <a:sym typeface="Barlow Semi Condensed"/>
              </a:rPr>
              <a:t>Users</a:t>
            </a:r>
            <a:endParaRPr b="1" sz="1400">
              <a:latin typeface="Barlow Semi Condensed"/>
              <a:ea typeface="Barlow Semi Condensed"/>
              <a:cs typeface="Barlow Semi Condensed"/>
              <a:sym typeface="Barlow Semi Condensed"/>
            </a:endParaRPr>
          </a:p>
          <a:p>
            <a:pPr indent="-203200" lvl="1" marL="482600" rtl="0" algn="l">
              <a:spcBef>
                <a:spcPts val="0"/>
              </a:spcBef>
              <a:spcAft>
                <a:spcPts val="0"/>
              </a:spcAft>
              <a:buClr>
                <a:srgbClr val="FFC800"/>
              </a:buClr>
              <a:buSzPts val="1200"/>
              <a:buFont typeface="Barlow Semi Condensed Light"/>
              <a:buChar char="◂"/>
            </a:pPr>
            <a:r>
              <a:rPr lang="es"/>
              <a:t>We found that elders were the most susceptible to online scams of any age group, so StopThePress! has been designed with them being the target audience and user of the app.</a:t>
            </a:r>
            <a:endParaRPr/>
          </a:p>
        </p:txBody>
      </p:sp>
      <p:sp>
        <p:nvSpPr>
          <p:cNvPr id="266" name="Google Shape;266;p24"/>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
        <p:nvSpPr>
          <p:cNvPr id="267" name="Google Shape;267;p24"/>
          <p:cNvSpPr txBox="1"/>
          <p:nvPr>
            <p:ph type="ctrTitle"/>
          </p:nvPr>
        </p:nvSpPr>
        <p:spPr>
          <a:xfrm>
            <a:off x="2501250" y="128950"/>
            <a:ext cx="4141500" cy="527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s"/>
              <a:t>User Insights In-Depth</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25"/>
          <p:cNvSpPr txBox="1"/>
          <p:nvPr/>
        </p:nvSpPr>
        <p:spPr>
          <a:xfrm>
            <a:off x="4648250" y="1719700"/>
            <a:ext cx="3809400" cy="14559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SzPts val="1200"/>
              <a:buFont typeface="Barlow Semi Condensed Light"/>
              <a:buChar char="●"/>
            </a:pPr>
            <a:r>
              <a:rPr lang="es" sz="1200">
                <a:latin typeface="Barlow Semi Condensed Light"/>
                <a:ea typeface="Barlow Semi Condensed Light"/>
                <a:cs typeface="Barlow Semi Condensed Light"/>
                <a:sym typeface="Barlow Semi Condensed Light"/>
              </a:rPr>
              <a:t>Initial wireframes were created to meet the Final Design Parameters and to lay the foundation for your New Use Scenarios.</a:t>
            </a:r>
            <a:endParaRPr sz="1200">
              <a:latin typeface="Barlow Semi Condensed Light"/>
              <a:ea typeface="Barlow Semi Condensed Light"/>
              <a:cs typeface="Barlow Semi Condensed Light"/>
              <a:sym typeface="Barlow Semi Condensed Light"/>
            </a:endParaRPr>
          </a:p>
          <a:p>
            <a:pPr indent="-304800" lvl="1" marL="914400" rtl="0" algn="l">
              <a:spcBef>
                <a:spcPts val="0"/>
              </a:spcBef>
              <a:spcAft>
                <a:spcPts val="0"/>
              </a:spcAft>
              <a:buSzPts val="1200"/>
              <a:buFont typeface="Barlow Semi Condensed Light"/>
              <a:buChar char="○"/>
            </a:pPr>
            <a:r>
              <a:rPr lang="es" sz="1200">
                <a:latin typeface="Barlow Semi Condensed Light"/>
                <a:ea typeface="Barlow Semi Condensed Light"/>
                <a:cs typeface="Barlow Semi Condensed Light"/>
                <a:sym typeface="Barlow Semi Condensed Light"/>
              </a:rPr>
              <a:t>These wireframes were later enhanced with some low-res artwork to help test users have a better “feel” for the app.</a:t>
            </a:r>
            <a:endParaRPr sz="1200">
              <a:latin typeface="Barlow Semi Condensed Light"/>
              <a:ea typeface="Barlow Semi Condensed Light"/>
              <a:cs typeface="Barlow Semi Condensed Light"/>
              <a:sym typeface="Barlow Semi Condensed Light"/>
            </a:endParaRPr>
          </a:p>
          <a:p>
            <a:pPr indent="0" lvl="0" marL="0" rtl="0" algn="l">
              <a:spcBef>
                <a:spcPts val="0"/>
              </a:spcBef>
              <a:spcAft>
                <a:spcPts val="0"/>
              </a:spcAft>
              <a:buNone/>
            </a:pPr>
            <a:r>
              <a:t/>
            </a:r>
            <a:endParaRPr sz="1100">
              <a:latin typeface="Barlow Semi Condensed Light"/>
              <a:ea typeface="Barlow Semi Condensed Light"/>
              <a:cs typeface="Barlow Semi Condensed Light"/>
              <a:sym typeface="Barlow Semi Condensed Light"/>
            </a:endParaRPr>
          </a:p>
        </p:txBody>
      </p:sp>
      <p:sp>
        <p:nvSpPr>
          <p:cNvPr id="273" name="Google Shape;273;p25"/>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
        <p:nvSpPr>
          <p:cNvPr id="274" name="Google Shape;274;p25"/>
          <p:cNvSpPr txBox="1"/>
          <p:nvPr>
            <p:ph type="ctrTitle"/>
          </p:nvPr>
        </p:nvSpPr>
        <p:spPr>
          <a:xfrm>
            <a:off x="1015925" y="261925"/>
            <a:ext cx="2298300" cy="946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Proposed App Concepts</a:t>
            </a:r>
            <a:endParaRPr/>
          </a:p>
        </p:txBody>
      </p:sp>
      <p:sp>
        <p:nvSpPr>
          <p:cNvPr id="275" name="Google Shape;275;p25"/>
          <p:cNvSpPr/>
          <p:nvPr/>
        </p:nvSpPr>
        <p:spPr>
          <a:xfrm flipH="1">
            <a:off x="4994362" y="956736"/>
            <a:ext cx="2919000" cy="6099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5"/>
          <p:cNvSpPr/>
          <p:nvPr/>
        </p:nvSpPr>
        <p:spPr>
          <a:xfrm flipH="1">
            <a:off x="4910037" y="1041060"/>
            <a:ext cx="2919000" cy="6099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5"/>
          <p:cNvSpPr txBox="1"/>
          <p:nvPr>
            <p:ph idx="4294967295" type="ctrTitle"/>
          </p:nvPr>
        </p:nvSpPr>
        <p:spPr>
          <a:xfrm flipH="1">
            <a:off x="4910025" y="1015253"/>
            <a:ext cx="2812800" cy="66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F4F2F2"/>
                </a:solidFill>
              </a:rPr>
              <a:t>Initial Stages</a:t>
            </a:r>
            <a:endParaRPr>
              <a:solidFill>
                <a:srgbClr val="F4F2F2"/>
              </a:solidFill>
            </a:endParaRPr>
          </a:p>
        </p:txBody>
      </p:sp>
      <p:pic>
        <p:nvPicPr>
          <p:cNvPr id="278" name="Google Shape;278;p25"/>
          <p:cNvPicPr preferRelativeResize="0"/>
          <p:nvPr/>
        </p:nvPicPr>
        <p:blipFill>
          <a:blip r:embed="rId3">
            <a:alphaModFix/>
          </a:blip>
          <a:stretch>
            <a:fillRect/>
          </a:stretch>
        </p:blipFill>
        <p:spPr>
          <a:xfrm>
            <a:off x="2804850" y="2084462"/>
            <a:ext cx="1090550" cy="1997550"/>
          </a:xfrm>
          <a:prstGeom prst="rect">
            <a:avLst/>
          </a:prstGeom>
          <a:noFill/>
          <a:ln>
            <a:noFill/>
          </a:ln>
        </p:spPr>
      </p:pic>
      <p:pic>
        <p:nvPicPr>
          <p:cNvPr id="279" name="Google Shape;279;p25"/>
          <p:cNvPicPr preferRelativeResize="0"/>
          <p:nvPr/>
        </p:nvPicPr>
        <p:blipFill>
          <a:blip r:embed="rId4">
            <a:alphaModFix/>
          </a:blip>
          <a:stretch>
            <a:fillRect/>
          </a:stretch>
        </p:blipFill>
        <p:spPr>
          <a:xfrm>
            <a:off x="248713" y="3384990"/>
            <a:ext cx="952375" cy="1676634"/>
          </a:xfrm>
          <a:prstGeom prst="rect">
            <a:avLst/>
          </a:prstGeom>
          <a:noFill/>
          <a:ln>
            <a:noFill/>
          </a:ln>
        </p:spPr>
      </p:pic>
      <p:pic>
        <p:nvPicPr>
          <p:cNvPr id="280" name="Google Shape;280;p25"/>
          <p:cNvPicPr preferRelativeResize="0"/>
          <p:nvPr/>
        </p:nvPicPr>
        <p:blipFill>
          <a:blip r:embed="rId5">
            <a:alphaModFix/>
          </a:blip>
          <a:stretch>
            <a:fillRect/>
          </a:stretch>
        </p:blipFill>
        <p:spPr>
          <a:xfrm>
            <a:off x="179624" y="1367175"/>
            <a:ext cx="1090549" cy="1896851"/>
          </a:xfrm>
          <a:prstGeom prst="rect">
            <a:avLst/>
          </a:prstGeom>
          <a:noFill/>
          <a:ln>
            <a:noFill/>
          </a:ln>
        </p:spPr>
      </p:pic>
      <p:pic>
        <p:nvPicPr>
          <p:cNvPr id="281" name="Google Shape;281;p25"/>
          <p:cNvPicPr preferRelativeResize="0"/>
          <p:nvPr/>
        </p:nvPicPr>
        <p:blipFill>
          <a:blip r:embed="rId6">
            <a:alphaModFix/>
          </a:blip>
          <a:stretch>
            <a:fillRect/>
          </a:stretch>
        </p:blipFill>
        <p:spPr>
          <a:xfrm>
            <a:off x="1270172" y="1797200"/>
            <a:ext cx="1420725" cy="2572076"/>
          </a:xfrm>
          <a:prstGeom prst="rect">
            <a:avLst/>
          </a:prstGeom>
          <a:noFill/>
          <a:ln>
            <a:noFill/>
          </a:ln>
        </p:spPr>
      </p:pic>
      <p:sp>
        <p:nvSpPr>
          <p:cNvPr id="282" name="Google Shape;282;p25"/>
          <p:cNvSpPr txBox="1"/>
          <p:nvPr/>
        </p:nvSpPr>
        <p:spPr>
          <a:xfrm>
            <a:off x="0" y="1041050"/>
            <a:ext cx="1528200" cy="29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000"/>
              <a:t>View from Social Media</a:t>
            </a:r>
            <a:endParaRPr sz="1000"/>
          </a:p>
        </p:txBody>
      </p:sp>
      <p:sp>
        <p:nvSpPr>
          <p:cNvPr id="283" name="Google Shape;283;p25"/>
          <p:cNvSpPr txBox="1"/>
          <p:nvPr/>
        </p:nvSpPr>
        <p:spPr>
          <a:xfrm>
            <a:off x="2221650" y="1019750"/>
            <a:ext cx="1957800" cy="3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000"/>
              <a:t>Inside the App</a:t>
            </a:r>
            <a:endParaRPr sz="2000"/>
          </a:p>
        </p:txBody>
      </p:sp>
      <p:sp>
        <p:nvSpPr>
          <p:cNvPr id="284" name="Google Shape;284;p25"/>
          <p:cNvSpPr txBox="1"/>
          <p:nvPr/>
        </p:nvSpPr>
        <p:spPr>
          <a:xfrm>
            <a:off x="5640975" y="2913425"/>
            <a:ext cx="1957800" cy="3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000"/>
              <a:t>Low-Res Art</a:t>
            </a:r>
            <a:endParaRPr sz="2000"/>
          </a:p>
        </p:txBody>
      </p:sp>
      <p:pic>
        <p:nvPicPr>
          <p:cNvPr id="285" name="Google Shape;285;p25"/>
          <p:cNvPicPr preferRelativeResize="0"/>
          <p:nvPr/>
        </p:nvPicPr>
        <p:blipFill>
          <a:blip r:embed="rId7">
            <a:alphaModFix/>
          </a:blip>
          <a:stretch>
            <a:fillRect/>
          </a:stretch>
        </p:blipFill>
        <p:spPr>
          <a:xfrm>
            <a:off x="6431413" y="3328663"/>
            <a:ext cx="952350" cy="1744238"/>
          </a:xfrm>
          <a:prstGeom prst="rect">
            <a:avLst/>
          </a:prstGeom>
          <a:noFill/>
          <a:ln>
            <a:noFill/>
          </a:ln>
        </p:spPr>
      </p:pic>
      <p:pic>
        <p:nvPicPr>
          <p:cNvPr id="286" name="Google Shape;286;p25"/>
          <p:cNvPicPr preferRelativeResize="0"/>
          <p:nvPr/>
        </p:nvPicPr>
        <p:blipFill>
          <a:blip r:embed="rId8">
            <a:alphaModFix/>
          </a:blip>
          <a:stretch>
            <a:fillRect/>
          </a:stretch>
        </p:blipFill>
        <p:spPr>
          <a:xfrm>
            <a:off x="5286875" y="3328680"/>
            <a:ext cx="952349" cy="1723166"/>
          </a:xfrm>
          <a:prstGeom prst="rect">
            <a:avLst/>
          </a:prstGeom>
          <a:noFill/>
          <a:ln>
            <a:noFill/>
          </a:ln>
        </p:spPr>
      </p:pic>
      <p:pic>
        <p:nvPicPr>
          <p:cNvPr id="287" name="Google Shape;287;p25"/>
          <p:cNvPicPr preferRelativeResize="0"/>
          <p:nvPr/>
        </p:nvPicPr>
        <p:blipFill>
          <a:blip r:embed="rId9">
            <a:alphaModFix/>
          </a:blip>
          <a:stretch>
            <a:fillRect/>
          </a:stretch>
        </p:blipFill>
        <p:spPr>
          <a:xfrm>
            <a:off x="4267725" y="3601812"/>
            <a:ext cx="826947" cy="1455900"/>
          </a:xfrm>
          <a:prstGeom prst="rect">
            <a:avLst/>
          </a:prstGeom>
          <a:noFill/>
          <a:ln>
            <a:noFill/>
          </a:ln>
        </p:spPr>
      </p:pic>
      <p:pic>
        <p:nvPicPr>
          <p:cNvPr id="288" name="Google Shape;288;p25"/>
          <p:cNvPicPr preferRelativeResize="0"/>
          <p:nvPr/>
        </p:nvPicPr>
        <p:blipFill>
          <a:blip r:embed="rId10">
            <a:alphaModFix/>
          </a:blip>
          <a:stretch>
            <a:fillRect/>
          </a:stretch>
        </p:blipFill>
        <p:spPr>
          <a:xfrm>
            <a:off x="7630699" y="3601789"/>
            <a:ext cx="826949" cy="145591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26"/>
          <p:cNvSpPr txBox="1"/>
          <p:nvPr/>
        </p:nvSpPr>
        <p:spPr>
          <a:xfrm>
            <a:off x="4648250" y="1719700"/>
            <a:ext cx="3809400" cy="14559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SzPts val="1200"/>
              <a:buFont typeface="Barlow Semi Condensed Light"/>
              <a:buChar char="●"/>
            </a:pPr>
            <a:r>
              <a:rPr lang="es" sz="1200">
                <a:latin typeface="Barlow Semi Condensed Light"/>
                <a:ea typeface="Barlow Semi Condensed Light"/>
                <a:cs typeface="Barlow Semi Condensed Light"/>
                <a:sym typeface="Barlow Semi Condensed Light"/>
              </a:rPr>
              <a:t>With our app’s wireframes and artwork underway, research shifted focus into our brand’s identity.</a:t>
            </a:r>
            <a:endParaRPr sz="1200">
              <a:latin typeface="Barlow Semi Condensed Light"/>
              <a:ea typeface="Barlow Semi Condensed Light"/>
              <a:cs typeface="Barlow Semi Condensed Light"/>
              <a:sym typeface="Barlow Semi Condensed Light"/>
            </a:endParaRPr>
          </a:p>
          <a:p>
            <a:pPr indent="-304800" lvl="0" marL="457200" rtl="0" algn="l">
              <a:spcBef>
                <a:spcPts val="0"/>
              </a:spcBef>
              <a:spcAft>
                <a:spcPts val="0"/>
              </a:spcAft>
              <a:buSzPts val="1200"/>
              <a:buFont typeface="Barlow Semi Condensed Light"/>
              <a:buChar char="●"/>
            </a:pPr>
            <a:r>
              <a:rPr lang="es" sz="1200">
                <a:latin typeface="Barlow Semi Condensed Light"/>
                <a:ea typeface="Barlow Semi Condensed Light"/>
                <a:cs typeface="Barlow Semi Condensed Light"/>
                <a:sym typeface="Barlow Semi Condensed Light"/>
              </a:rPr>
              <a:t>Research was done on various ad-blockers, anti-</a:t>
            </a:r>
            <a:r>
              <a:rPr lang="es" sz="1200">
                <a:latin typeface="Barlow Semi Condensed Light"/>
                <a:ea typeface="Barlow Semi Condensed Light"/>
                <a:cs typeface="Barlow Semi Condensed Light"/>
                <a:sym typeface="Barlow Semi Condensed Light"/>
              </a:rPr>
              <a:t>virus</a:t>
            </a:r>
            <a:r>
              <a:rPr lang="es" sz="1200">
                <a:latin typeface="Barlow Semi Condensed Light"/>
                <a:ea typeface="Barlow Semi Condensed Light"/>
                <a:cs typeface="Barlow Semi Condensed Light"/>
                <a:sym typeface="Barlow Semi Condensed Light"/>
              </a:rPr>
              <a:t>, and news media to help guide our brand’s logo and message: Stopping Fake News.</a:t>
            </a:r>
            <a:endParaRPr sz="1200">
              <a:latin typeface="Barlow Semi Condensed Light"/>
              <a:ea typeface="Barlow Semi Condensed Light"/>
              <a:cs typeface="Barlow Semi Condensed Light"/>
              <a:sym typeface="Barlow Semi Condensed Light"/>
            </a:endParaRPr>
          </a:p>
          <a:p>
            <a:pPr indent="-304800" lvl="0" marL="457200" rtl="0" algn="l">
              <a:spcBef>
                <a:spcPts val="0"/>
              </a:spcBef>
              <a:spcAft>
                <a:spcPts val="0"/>
              </a:spcAft>
              <a:buSzPts val="1200"/>
              <a:buFont typeface="Barlow Semi Condensed Light"/>
              <a:buChar char="●"/>
            </a:pPr>
            <a:r>
              <a:rPr lang="es" sz="1200">
                <a:latin typeface="Barlow Semi Condensed Light"/>
                <a:ea typeface="Barlow Semi Condensed Light"/>
                <a:cs typeface="Barlow Semi Condensed Light"/>
                <a:sym typeface="Barlow Semi Condensed Light"/>
              </a:rPr>
              <a:t>Development was made into incorporating this message both into our logo and into our App’s name.</a:t>
            </a:r>
            <a:endParaRPr sz="1200">
              <a:latin typeface="Barlow Semi Condensed Light"/>
              <a:ea typeface="Barlow Semi Condensed Light"/>
              <a:cs typeface="Barlow Semi Condensed Light"/>
              <a:sym typeface="Barlow Semi Condensed Light"/>
            </a:endParaRPr>
          </a:p>
          <a:p>
            <a:pPr indent="0" lvl="0" marL="0" rtl="0" algn="l">
              <a:spcBef>
                <a:spcPts val="0"/>
              </a:spcBef>
              <a:spcAft>
                <a:spcPts val="0"/>
              </a:spcAft>
              <a:buNone/>
            </a:pPr>
            <a:r>
              <a:t/>
            </a:r>
            <a:endParaRPr sz="1100">
              <a:latin typeface="Barlow Semi Condensed Light"/>
              <a:ea typeface="Barlow Semi Condensed Light"/>
              <a:cs typeface="Barlow Semi Condensed Light"/>
              <a:sym typeface="Barlow Semi Condensed Light"/>
            </a:endParaRPr>
          </a:p>
        </p:txBody>
      </p:sp>
      <p:sp>
        <p:nvSpPr>
          <p:cNvPr id="294" name="Google Shape;294;p26"/>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
        <p:nvSpPr>
          <p:cNvPr id="295" name="Google Shape;295;p26"/>
          <p:cNvSpPr txBox="1"/>
          <p:nvPr>
            <p:ph type="ctrTitle"/>
          </p:nvPr>
        </p:nvSpPr>
        <p:spPr>
          <a:xfrm>
            <a:off x="1015925" y="261925"/>
            <a:ext cx="2298300" cy="946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Brand Design Development</a:t>
            </a:r>
            <a:endParaRPr/>
          </a:p>
        </p:txBody>
      </p:sp>
      <p:sp>
        <p:nvSpPr>
          <p:cNvPr id="296" name="Google Shape;296;p26"/>
          <p:cNvSpPr/>
          <p:nvPr/>
        </p:nvSpPr>
        <p:spPr>
          <a:xfrm flipH="1">
            <a:off x="4994362" y="956736"/>
            <a:ext cx="2919000" cy="6099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6"/>
          <p:cNvSpPr/>
          <p:nvPr/>
        </p:nvSpPr>
        <p:spPr>
          <a:xfrm flipH="1">
            <a:off x="4910037" y="1041060"/>
            <a:ext cx="2919000" cy="6099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6"/>
          <p:cNvSpPr txBox="1"/>
          <p:nvPr>
            <p:ph idx="4294967295" type="ctrTitle"/>
          </p:nvPr>
        </p:nvSpPr>
        <p:spPr>
          <a:xfrm flipH="1">
            <a:off x="4910025" y="1015253"/>
            <a:ext cx="2812800" cy="66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F4F2F2"/>
                </a:solidFill>
              </a:rPr>
              <a:t>Initial Stages</a:t>
            </a:r>
            <a:endParaRPr>
              <a:solidFill>
                <a:srgbClr val="F4F2F2"/>
              </a:solidFill>
            </a:endParaRPr>
          </a:p>
        </p:txBody>
      </p:sp>
      <p:sp>
        <p:nvSpPr>
          <p:cNvPr id="299" name="Google Shape;299;p26"/>
          <p:cNvSpPr txBox="1"/>
          <p:nvPr/>
        </p:nvSpPr>
        <p:spPr>
          <a:xfrm>
            <a:off x="659500" y="1354550"/>
            <a:ext cx="3226200" cy="3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000"/>
              <a:t>Brand Mark Development</a:t>
            </a:r>
            <a:endParaRPr sz="2000"/>
          </a:p>
        </p:txBody>
      </p:sp>
      <p:pic>
        <p:nvPicPr>
          <p:cNvPr id="300" name="Google Shape;300;p26"/>
          <p:cNvPicPr preferRelativeResize="0"/>
          <p:nvPr/>
        </p:nvPicPr>
        <p:blipFill>
          <a:blip r:embed="rId3">
            <a:alphaModFix/>
          </a:blip>
          <a:stretch>
            <a:fillRect/>
          </a:stretch>
        </p:blipFill>
        <p:spPr>
          <a:xfrm>
            <a:off x="216075" y="1851775"/>
            <a:ext cx="1254300" cy="707121"/>
          </a:xfrm>
          <a:prstGeom prst="rect">
            <a:avLst/>
          </a:prstGeom>
          <a:noFill/>
          <a:ln>
            <a:noFill/>
          </a:ln>
        </p:spPr>
      </p:pic>
      <p:pic>
        <p:nvPicPr>
          <p:cNvPr id="301" name="Google Shape;301;p26"/>
          <p:cNvPicPr preferRelativeResize="0"/>
          <p:nvPr/>
        </p:nvPicPr>
        <p:blipFill>
          <a:blip r:embed="rId4">
            <a:alphaModFix/>
          </a:blip>
          <a:stretch>
            <a:fillRect/>
          </a:stretch>
        </p:blipFill>
        <p:spPr>
          <a:xfrm>
            <a:off x="3074825" y="1840587"/>
            <a:ext cx="1254299" cy="729491"/>
          </a:xfrm>
          <a:prstGeom prst="rect">
            <a:avLst/>
          </a:prstGeom>
          <a:noFill/>
          <a:ln>
            <a:noFill/>
          </a:ln>
        </p:spPr>
      </p:pic>
      <p:pic>
        <p:nvPicPr>
          <p:cNvPr id="302" name="Google Shape;302;p26"/>
          <p:cNvPicPr preferRelativeResize="0"/>
          <p:nvPr/>
        </p:nvPicPr>
        <p:blipFill>
          <a:blip r:embed="rId5">
            <a:alphaModFix/>
          </a:blip>
          <a:stretch>
            <a:fillRect/>
          </a:stretch>
        </p:blipFill>
        <p:spPr>
          <a:xfrm>
            <a:off x="1645450" y="1849962"/>
            <a:ext cx="1254300" cy="710761"/>
          </a:xfrm>
          <a:prstGeom prst="rect">
            <a:avLst/>
          </a:prstGeom>
          <a:noFill/>
          <a:ln>
            <a:noFill/>
          </a:ln>
        </p:spPr>
      </p:pic>
      <p:sp>
        <p:nvSpPr>
          <p:cNvPr id="303" name="Google Shape;303;p26"/>
          <p:cNvSpPr/>
          <p:nvPr/>
        </p:nvSpPr>
        <p:spPr>
          <a:xfrm flipH="1">
            <a:off x="4239136" y="3868499"/>
            <a:ext cx="4528500" cy="9462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6"/>
          <p:cNvSpPr txBox="1"/>
          <p:nvPr/>
        </p:nvSpPr>
        <p:spPr>
          <a:xfrm>
            <a:off x="4311050" y="3940750"/>
            <a:ext cx="1040100" cy="3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200">
                <a:solidFill>
                  <a:srgbClr val="FFFFFF"/>
                </a:solidFill>
                <a:latin typeface="Oswald"/>
                <a:ea typeface="Oswald"/>
                <a:cs typeface="Oswald"/>
                <a:sym typeface="Oswald"/>
              </a:rPr>
              <a:t>PRESS-STOP</a:t>
            </a:r>
            <a:endParaRPr b="1" sz="1200">
              <a:solidFill>
                <a:srgbClr val="FFFFFF"/>
              </a:solidFill>
              <a:latin typeface="Oswald"/>
              <a:ea typeface="Oswald"/>
              <a:cs typeface="Oswald"/>
              <a:sym typeface="Oswald"/>
            </a:endParaRPr>
          </a:p>
        </p:txBody>
      </p:sp>
      <p:sp>
        <p:nvSpPr>
          <p:cNvPr id="305" name="Google Shape;305;p26"/>
          <p:cNvSpPr txBox="1"/>
          <p:nvPr/>
        </p:nvSpPr>
        <p:spPr>
          <a:xfrm>
            <a:off x="4311050" y="4171800"/>
            <a:ext cx="1040100" cy="3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200">
                <a:solidFill>
                  <a:srgbClr val="FFFFFF"/>
                </a:solidFill>
                <a:latin typeface="Oswald"/>
                <a:ea typeface="Oswald"/>
                <a:cs typeface="Oswald"/>
                <a:sym typeface="Oswald"/>
              </a:rPr>
              <a:t>NewsBlock</a:t>
            </a:r>
            <a:endParaRPr b="1" sz="1200">
              <a:solidFill>
                <a:srgbClr val="FFFFFF"/>
              </a:solidFill>
              <a:latin typeface="Oswald"/>
              <a:ea typeface="Oswald"/>
              <a:cs typeface="Oswald"/>
              <a:sym typeface="Oswald"/>
            </a:endParaRPr>
          </a:p>
        </p:txBody>
      </p:sp>
      <p:sp>
        <p:nvSpPr>
          <p:cNvPr id="306" name="Google Shape;306;p26"/>
          <p:cNvSpPr txBox="1"/>
          <p:nvPr/>
        </p:nvSpPr>
        <p:spPr>
          <a:xfrm>
            <a:off x="4311050" y="4400625"/>
            <a:ext cx="1211700" cy="3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200">
                <a:solidFill>
                  <a:srgbClr val="FFFFFF"/>
                </a:solidFill>
                <a:latin typeface="Oswald"/>
                <a:ea typeface="Oswald"/>
                <a:cs typeface="Oswald"/>
                <a:sym typeface="Oswald"/>
              </a:rPr>
              <a:t>No More Stories</a:t>
            </a:r>
            <a:endParaRPr b="1" sz="1200">
              <a:solidFill>
                <a:srgbClr val="FFFFFF"/>
              </a:solidFill>
              <a:latin typeface="Oswald"/>
              <a:ea typeface="Oswald"/>
              <a:cs typeface="Oswald"/>
              <a:sym typeface="Oswald"/>
            </a:endParaRPr>
          </a:p>
        </p:txBody>
      </p:sp>
      <p:sp>
        <p:nvSpPr>
          <p:cNvPr id="307" name="Google Shape;307;p26"/>
          <p:cNvSpPr txBox="1"/>
          <p:nvPr/>
        </p:nvSpPr>
        <p:spPr>
          <a:xfrm>
            <a:off x="5973525" y="3940750"/>
            <a:ext cx="1254300" cy="3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200">
                <a:solidFill>
                  <a:srgbClr val="FFFFFF"/>
                </a:solidFill>
                <a:latin typeface="Oswald"/>
                <a:ea typeface="Oswald"/>
                <a:cs typeface="Oswald"/>
                <a:sym typeface="Oswald"/>
              </a:rPr>
              <a:t>Stop The Presses</a:t>
            </a:r>
            <a:endParaRPr b="1" sz="1200">
              <a:solidFill>
                <a:srgbClr val="FFFFFF"/>
              </a:solidFill>
              <a:latin typeface="Oswald"/>
              <a:ea typeface="Oswald"/>
              <a:cs typeface="Oswald"/>
              <a:sym typeface="Oswald"/>
            </a:endParaRPr>
          </a:p>
        </p:txBody>
      </p:sp>
      <p:sp>
        <p:nvSpPr>
          <p:cNvPr id="308" name="Google Shape;308;p26"/>
          <p:cNvSpPr txBox="1"/>
          <p:nvPr/>
        </p:nvSpPr>
        <p:spPr>
          <a:xfrm>
            <a:off x="5973526" y="4280350"/>
            <a:ext cx="1113000" cy="3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200">
                <a:solidFill>
                  <a:srgbClr val="FFFFFF"/>
                </a:solidFill>
                <a:latin typeface="Oswald"/>
                <a:ea typeface="Oswald"/>
                <a:cs typeface="Oswald"/>
                <a:sym typeface="Oswald"/>
              </a:rPr>
              <a:t>No More News</a:t>
            </a:r>
            <a:endParaRPr b="1" sz="1200">
              <a:solidFill>
                <a:srgbClr val="FFFFFF"/>
              </a:solidFill>
              <a:latin typeface="Oswald"/>
              <a:ea typeface="Oswald"/>
              <a:cs typeface="Oswald"/>
              <a:sym typeface="Oswald"/>
            </a:endParaRPr>
          </a:p>
        </p:txBody>
      </p:sp>
      <p:sp>
        <p:nvSpPr>
          <p:cNvPr id="309" name="Google Shape;309;p26"/>
          <p:cNvSpPr txBox="1"/>
          <p:nvPr/>
        </p:nvSpPr>
        <p:spPr>
          <a:xfrm>
            <a:off x="7754425" y="4030300"/>
            <a:ext cx="846000" cy="66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500">
                <a:solidFill>
                  <a:srgbClr val="FFFFFF"/>
                </a:solidFill>
                <a:latin typeface="Oswald"/>
                <a:ea typeface="Oswald"/>
                <a:cs typeface="Oswald"/>
                <a:sym typeface="Oswald"/>
              </a:rPr>
              <a:t>StopThe</a:t>
            </a:r>
            <a:endParaRPr b="1" sz="1500">
              <a:solidFill>
                <a:srgbClr val="FFFFFF"/>
              </a:solidFill>
              <a:latin typeface="Oswald"/>
              <a:ea typeface="Oswald"/>
              <a:cs typeface="Oswald"/>
              <a:sym typeface="Oswald"/>
            </a:endParaRPr>
          </a:p>
          <a:p>
            <a:pPr indent="0" lvl="0" marL="0" rtl="0" algn="l">
              <a:spcBef>
                <a:spcPts val="0"/>
              </a:spcBef>
              <a:spcAft>
                <a:spcPts val="0"/>
              </a:spcAft>
              <a:buNone/>
            </a:pPr>
            <a:r>
              <a:rPr b="1" lang="es" sz="1500">
                <a:solidFill>
                  <a:srgbClr val="FFFFFF"/>
                </a:solidFill>
                <a:latin typeface="Oswald"/>
                <a:ea typeface="Oswald"/>
                <a:cs typeface="Oswald"/>
                <a:sym typeface="Oswald"/>
              </a:rPr>
              <a:t>Press!</a:t>
            </a:r>
            <a:endParaRPr b="1" sz="1500">
              <a:solidFill>
                <a:srgbClr val="FFFFFF"/>
              </a:solidFill>
              <a:latin typeface="Oswald"/>
              <a:ea typeface="Oswald"/>
              <a:cs typeface="Oswald"/>
              <a:sym typeface="Oswald"/>
            </a:endParaRPr>
          </a:p>
        </p:txBody>
      </p:sp>
      <p:sp>
        <p:nvSpPr>
          <p:cNvPr id="310" name="Google Shape;310;p26"/>
          <p:cNvSpPr txBox="1"/>
          <p:nvPr/>
        </p:nvSpPr>
        <p:spPr>
          <a:xfrm>
            <a:off x="5039325" y="3443763"/>
            <a:ext cx="2981400" cy="3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000"/>
              <a:t>App Name Development</a:t>
            </a:r>
            <a:endParaRPr sz="2000"/>
          </a:p>
        </p:txBody>
      </p:sp>
      <p:cxnSp>
        <p:nvCxnSpPr>
          <p:cNvPr id="311" name="Google Shape;311;p26"/>
          <p:cNvCxnSpPr>
            <a:stCxn id="304" idx="3"/>
            <a:endCxn id="307" idx="1"/>
          </p:cNvCxnSpPr>
          <p:nvPr/>
        </p:nvCxnSpPr>
        <p:spPr>
          <a:xfrm>
            <a:off x="5351150" y="4110550"/>
            <a:ext cx="622500" cy="0"/>
          </a:xfrm>
          <a:prstGeom prst="straightConnector1">
            <a:avLst/>
          </a:prstGeom>
          <a:noFill/>
          <a:ln cap="flat" cmpd="sng" w="9525">
            <a:solidFill>
              <a:schemeClr val="dk2"/>
            </a:solidFill>
            <a:prstDash val="solid"/>
            <a:round/>
            <a:headEnd len="med" w="med" type="none"/>
            <a:tailEnd len="med" w="med" type="triangle"/>
          </a:ln>
        </p:spPr>
      </p:cxnSp>
      <p:cxnSp>
        <p:nvCxnSpPr>
          <p:cNvPr id="312" name="Google Shape;312;p26"/>
          <p:cNvCxnSpPr>
            <a:stCxn id="306" idx="3"/>
            <a:endCxn id="308" idx="1"/>
          </p:cNvCxnSpPr>
          <p:nvPr/>
        </p:nvCxnSpPr>
        <p:spPr>
          <a:xfrm flipH="1" rot="10800000">
            <a:off x="5522750" y="4450125"/>
            <a:ext cx="450900" cy="120300"/>
          </a:xfrm>
          <a:prstGeom prst="straightConnector1">
            <a:avLst/>
          </a:prstGeom>
          <a:noFill/>
          <a:ln cap="flat" cmpd="sng" w="9525">
            <a:solidFill>
              <a:schemeClr val="dk2"/>
            </a:solidFill>
            <a:prstDash val="solid"/>
            <a:round/>
            <a:headEnd len="med" w="med" type="none"/>
            <a:tailEnd len="med" w="med" type="triangle"/>
          </a:ln>
        </p:spPr>
      </p:cxnSp>
      <p:cxnSp>
        <p:nvCxnSpPr>
          <p:cNvPr id="313" name="Google Shape;313;p26"/>
          <p:cNvCxnSpPr>
            <a:stCxn id="305" idx="3"/>
            <a:endCxn id="307" idx="1"/>
          </p:cNvCxnSpPr>
          <p:nvPr/>
        </p:nvCxnSpPr>
        <p:spPr>
          <a:xfrm flipH="1" rot="10800000">
            <a:off x="5351150" y="4110600"/>
            <a:ext cx="622500" cy="231000"/>
          </a:xfrm>
          <a:prstGeom prst="straightConnector1">
            <a:avLst/>
          </a:prstGeom>
          <a:noFill/>
          <a:ln cap="flat" cmpd="sng" w="9525">
            <a:solidFill>
              <a:schemeClr val="dk2"/>
            </a:solidFill>
            <a:prstDash val="solid"/>
            <a:round/>
            <a:headEnd len="med" w="med" type="none"/>
            <a:tailEnd len="med" w="med" type="triangle"/>
          </a:ln>
        </p:spPr>
      </p:cxnSp>
      <p:cxnSp>
        <p:nvCxnSpPr>
          <p:cNvPr id="314" name="Google Shape;314;p26"/>
          <p:cNvCxnSpPr>
            <a:stCxn id="307" idx="3"/>
            <a:endCxn id="309" idx="1"/>
          </p:cNvCxnSpPr>
          <p:nvPr/>
        </p:nvCxnSpPr>
        <p:spPr>
          <a:xfrm>
            <a:off x="7227825" y="4110550"/>
            <a:ext cx="526500" cy="250500"/>
          </a:xfrm>
          <a:prstGeom prst="straightConnector1">
            <a:avLst/>
          </a:prstGeom>
          <a:noFill/>
          <a:ln cap="flat" cmpd="sng" w="9525">
            <a:solidFill>
              <a:schemeClr val="dk2"/>
            </a:solidFill>
            <a:prstDash val="solid"/>
            <a:round/>
            <a:headEnd len="med" w="med" type="none"/>
            <a:tailEnd len="med" w="med" type="triangle"/>
          </a:ln>
        </p:spPr>
      </p:cxnSp>
      <p:cxnSp>
        <p:nvCxnSpPr>
          <p:cNvPr id="315" name="Google Shape;315;p26"/>
          <p:cNvCxnSpPr>
            <a:stCxn id="308" idx="3"/>
            <a:endCxn id="309" idx="1"/>
          </p:cNvCxnSpPr>
          <p:nvPr/>
        </p:nvCxnSpPr>
        <p:spPr>
          <a:xfrm flipH="1" rot="10800000">
            <a:off x="7086526" y="4361050"/>
            <a:ext cx="667800" cy="89100"/>
          </a:xfrm>
          <a:prstGeom prst="straightConnector1">
            <a:avLst/>
          </a:prstGeom>
          <a:noFill/>
          <a:ln cap="flat" cmpd="sng" w="9525">
            <a:solidFill>
              <a:schemeClr val="dk2"/>
            </a:solidFill>
            <a:prstDash val="solid"/>
            <a:round/>
            <a:headEnd len="med" w="med" type="none"/>
            <a:tailEnd len="med" w="med" type="triangle"/>
          </a:ln>
        </p:spPr>
      </p:cxnSp>
      <p:pic>
        <p:nvPicPr>
          <p:cNvPr id="316" name="Google Shape;316;p26"/>
          <p:cNvPicPr preferRelativeResize="0"/>
          <p:nvPr/>
        </p:nvPicPr>
        <p:blipFill>
          <a:blip r:embed="rId6">
            <a:alphaModFix/>
          </a:blip>
          <a:stretch>
            <a:fillRect/>
          </a:stretch>
        </p:blipFill>
        <p:spPr>
          <a:xfrm>
            <a:off x="322675" y="4191550"/>
            <a:ext cx="801325" cy="801325"/>
          </a:xfrm>
          <a:prstGeom prst="rect">
            <a:avLst/>
          </a:prstGeom>
          <a:noFill/>
          <a:ln>
            <a:noFill/>
          </a:ln>
        </p:spPr>
      </p:pic>
      <p:pic>
        <p:nvPicPr>
          <p:cNvPr id="317" name="Google Shape;317;p26"/>
          <p:cNvPicPr preferRelativeResize="0"/>
          <p:nvPr/>
        </p:nvPicPr>
        <p:blipFill>
          <a:blip r:embed="rId7">
            <a:alphaModFix/>
          </a:blip>
          <a:stretch>
            <a:fillRect/>
          </a:stretch>
        </p:blipFill>
        <p:spPr>
          <a:xfrm>
            <a:off x="1698738" y="4191562"/>
            <a:ext cx="801325" cy="801302"/>
          </a:xfrm>
          <a:prstGeom prst="rect">
            <a:avLst/>
          </a:prstGeom>
          <a:noFill/>
          <a:ln>
            <a:noFill/>
          </a:ln>
        </p:spPr>
      </p:pic>
      <p:pic>
        <p:nvPicPr>
          <p:cNvPr id="318" name="Google Shape;318;p26"/>
          <p:cNvPicPr preferRelativeResize="0"/>
          <p:nvPr/>
        </p:nvPicPr>
        <p:blipFill>
          <a:blip r:embed="rId8">
            <a:alphaModFix/>
          </a:blip>
          <a:stretch>
            <a:fillRect/>
          </a:stretch>
        </p:blipFill>
        <p:spPr>
          <a:xfrm>
            <a:off x="3074821" y="4191550"/>
            <a:ext cx="801325" cy="801325"/>
          </a:xfrm>
          <a:prstGeom prst="rect">
            <a:avLst/>
          </a:prstGeom>
          <a:noFill/>
          <a:ln>
            <a:noFill/>
          </a:ln>
        </p:spPr>
      </p:pic>
      <p:pic>
        <p:nvPicPr>
          <p:cNvPr id="319" name="Google Shape;319;p26"/>
          <p:cNvPicPr preferRelativeResize="0"/>
          <p:nvPr/>
        </p:nvPicPr>
        <p:blipFill>
          <a:blip r:embed="rId6">
            <a:alphaModFix/>
          </a:blip>
          <a:stretch>
            <a:fillRect/>
          </a:stretch>
        </p:blipFill>
        <p:spPr>
          <a:xfrm>
            <a:off x="1579212" y="2716525"/>
            <a:ext cx="1386775" cy="138680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27"/>
          <p:cNvSpPr txBox="1"/>
          <p:nvPr/>
        </p:nvSpPr>
        <p:spPr>
          <a:xfrm>
            <a:off x="4648250" y="1719700"/>
            <a:ext cx="3809400" cy="1455900"/>
          </a:xfrm>
          <a:prstGeom prst="rect">
            <a:avLst/>
          </a:prstGeom>
          <a:noFill/>
          <a:ln>
            <a:noFill/>
          </a:ln>
        </p:spPr>
        <p:txBody>
          <a:bodyPr anchorCtr="0" anchor="t" bIns="91425" lIns="91425" spcFirstLastPara="1" rIns="91425" wrap="square" tIns="91425">
            <a:noAutofit/>
          </a:bodyPr>
          <a:lstStyle/>
          <a:p>
            <a:pPr indent="-298450" lvl="0" marL="457200" rtl="0" algn="l">
              <a:spcBef>
                <a:spcPts val="0"/>
              </a:spcBef>
              <a:spcAft>
                <a:spcPts val="0"/>
              </a:spcAft>
              <a:buSzPts val="1100"/>
              <a:buFont typeface="Barlow Semi Condensed Light"/>
              <a:buChar char="●"/>
            </a:pPr>
            <a:r>
              <a:rPr lang="es" sz="1200">
                <a:latin typeface="Barlow Semi Condensed Light"/>
                <a:ea typeface="Barlow Semi Condensed Light"/>
                <a:cs typeface="Barlow Semi Condensed Light"/>
                <a:sym typeface="Barlow Semi Condensed Light"/>
              </a:rPr>
              <a:t>After designing our brand’s identity and logo and creating our lew-res screen art, we are now ready to put it all together into High-Res artwork.</a:t>
            </a:r>
            <a:endParaRPr sz="1200">
              <a:latin typeface="Barlow Semi Condensed Light"/>
              <a:ea typeface="Barlow Semi Condensed Light"/>
              <a:cs typeface="Barlow Semi Condensed Light"/>
              <a:sym typeface="Barlow Semi Condensed Light"/>
            </a:endParaRPr>
          </a:p>
          <a:p>
            <a:pPr indent="-304800" lvl="0" marL="457200" rtl="0" algn="l">
              <a:spcBef>
                <a:spcPts val="0"/>
              </a:spcBef>
              <a:spcAft>
                <a:spcPts val="0"/>
              </a:spcAft>
              <a:buSzPts val="1200"/>
              <a:buFont typeface="Barlow Semi Condensed Light"/>
              <a:buChar char="●"/>
            </a:pPr>
            <a:r>
              <a:rPr lang="es" sz="1200">
                <a:latin typeface="Barlow Semi Condensed Light"/>
                <a:ea typeface="Barlow Semi Condensed Light"/>
                <a:cs typeface="Barlow Semi Condensed Light"/>
                <a:sym typeface="Barlow Semi Condensed Light"/>
              </a:rPr>
              <a:t>With the creation of these High-Res images, all that is left is to test it out in our “Day in the Life” script and create a prototype to test out the feel as we walk through the script.</a:t>
            </a:r>
            <a:endParaRPr sz="1200">
              <a:latin typeface="Barlow Semi Condensed Light"/>
              <a:ea typeface="Barlow Semi Condensed Light"/>
              <a:cs typeface="Barlow Semi Condensed Light"/>
              <a:sym typeface="Barlow Semi Condensed Light"/>
            </a:endParaRPr>
          </a:p>
        </p:txBody>
      </p:sp>
      <p:sp>
        <p:nvSpPr>
          <p:cNvPr id="325" name="Google Shape;325;p27"/>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
        <p:nvSpPr>
          <p:cNvPr id="326" name="Google Shape;326;p27"/>
          <p:cNvSpPr txBox="1"/>
          <p:nvPr>
            <p:ph type="ctrTitle"/>
          </p:nvPr>
        </p:nvSpPr>
        <p:spPr>
          <a:xfrm>
            <a:off x="952588" y="157725"/>
            <a:ext cx="1950000" cy="609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Final Design</a:t>
            </a:r>
            <a:endParaRPr/>
          </a:p>
        </p:txBody>
      </p:sp>
      <p:sp>
        <p:nvSpPr>
          <p:cNvPr id="327" name="Google Shape;327;p27"/>
          <p:cNvSpPr/>
          <p:nvPr/>
        </p:nvSpPr>
        <p:spPr>
          <a:xfrm flipH="1">
            <a:off x="4994362" y="956736"/>
            <a:ext cx="2919000" cy="609900"/>
          </a:xfrm>
          <a:prstGeom prst="rect">
            <a:avLst/>
          </a:prstGeom>
          <a:no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7"/>
          <p:cNvSpPr/>
          <p:nvPr/>
        </p:nvSpPr>
        <p:spPr>
          <a:xfrm flipH="1">
            <a:off x="4910037" y="1041060"/>
            <a:ext cx="2919000" cy="609900"/>
          </a:xfrm>
          <a:prstGeom prst="rect">
            <a:avLst/>
          </a:prstGeom>
          <a:solidFill>
            <a:srgbClr val="E040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7"/>
          <p:cNvSpPr txBox="1"/>
          <p:nvPr>
            <p:ph idx="4294967295" type="ctrTitle"/>
          </p:nvPr>
        </p:nvSpPr>
        <p:spPr>
          <a:xfrm flipH="1">
            <a:off x="4910025" y="1015253"/>
            <a:ext cx="2812800" cy="66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solidFill>
                  <a:srgbClr val="F4F2F2"/>
                </a:solidFill>
              </a:rPr>
              <a:t>Final Touches</a:t>
            </a:r>
            <a:endParaRPr>
              <a:solidFill>
                <a:srgbClr val="F4F2F2"/>
              </a:solidFill>
            </a:endParaRPr>
          </a:p>
        </p:txBody>
      </p:sp>
      <p:sp>
        <p:nvSpPr>
          <p:cNvPr id="330" name="Google Shape;330;p27"/>
          <p:cNvSpPr txBox="1"/>
          <p:nvPr/>
        </p:nvSpPr>
        <p:spPr>
          <a:xfrm>
            <a:off x="828388" y="868950"/>
            <a:ext cx="2198400" cy="3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000"/>
              <a:t>High-Res Images</a:t>
            </a:r>
            <a:endParaRPr sz="2000"/>
          </a:p>
        </p:txBody>
      </p:sp>
      <p:pic>
        <p:nvPicPr>
          <p:cNvPr id="331" name="Google Shape;331;p27"/>
          <p:cNvPicPr preferRelativeResize="0"/>
          <p:nvPr/>
        </p:nvPicPr>
        <p:blipFill>
          <a:blip r:embed="rId3">
            <a:alphaModFix/>
          </a:blip>
          <a:stretch>
            <a:fillRect/>
          </a:stretch>
        </p:blipFill>
        <p:spPr>
          <a:xfrm>
            <a:off x="150525" y="1380650"/>
            <a:ext cx="1010325" cy="1797051"/>
          </a:xfrm>
          <a:prstGeom prst="rect">
            <a:avLst/>
          </a:prstGeom>
          <a:noFill/>
          <a:ln>
            <a:noFill/>
          </a:ln>
        </p:spPr>
      </p:pic>
      <p:pic>
        <p:nvPicPr>
          <p:cNvPr id="332" name="Google Shape;332;p27"/>
          <p:cNvPicPr preferRelativeResize="0"/>
          <p:nvPr/>
        </p:nvPicPr>
        <p:blipFill>
          <a:blip r:embed="rId4">
            <a:alphaModFix/>
          </a:blip>
          <a:stretch>
            <a:fillRect/>
          </a:stretch>
        </p:blipFill>
        <p:spPr>
          <a:xfrm>
            <a:off x="1422425" y="1380650"/>
            <a:ext cx="1010325" cy="1797021"/>
          </a:xfrm>
          <a:prstGeom prst="rect">
            <a:avLst/>
          </a:prstGeom>
          <a:noFill/>
          <a:ln>
            <a:noFill/>
          </a:ln>
        </p:spPr>
      </p:pic>
      <p:pic>
        <p:nvPicPr>
          <p:cNvPr id="333" name="Google Shape;333;p27"/>
          <p:cNvPicPr preferRelativeResize="0"/>
          <p:nvPr/>
        </p:nvPicPr>
        <p:blipFill>
          <a:blip r:embed="rId5">
            <a:alphaModFix/>
          </a:blip>
          <a:stretch>
            <a:fillRect/>
          </a:stretch>
        </p:blipFill>
        <p:spPr>
          <a:xfrm>
            <a:off x="2694325" y="1380637"/>
            <a:ext cx="1010325" cy="1797045"/>
          </a:xfrm>
          <a:prstGeom prst="rect">
            <a:avLst/>
          </a:prstGeom>
          <a:noFill/>
          <a:ln>
            <a:noFill/>
          </a:ln>
        </p:spPr>
      </p:pic>
      <p:pic>
        <p:nvPicPr>
          <p:cNvPr id="334" name="Google Shape;334;p27"/>
          <p:cNvPicPr preferRelativeResize="0"/>
          <p:nvPr/>
        </p:nvPicPr>
        <p:blipFill>
          <a:blip r:embed="rId6">
            <a:alphaModFix/>
          </a:blip>
          <a:stretch>
            <a:fillRect/>
          </a:stretch>
        </p:blipFill>
        <p:spPr>
          <a:xfrm>
            <a:off x="150523" y="3275716"/>
            <a:ext cx="1010325" cy="1797058"/>
          </a:xfrm>
          <a:prstGeom prst="rect">
            <a:avLst/>
          </a:prstGeom>
          <a:noFill/>
          <a:ln>
            <a:noFill/>
          </a:ln>
        </p:spPr>
      </p:pic>
      <p:pic>
        <p:nvPicPr>
          <p:cNvPr id="335" name="Google Shape;335;p27"/>
          <p:cNvPicPr preferRelativeResize="0"/>
          <p:nvPr/>
        </p:nvPicPr>
        <p:blipFill>
          <a:blip r:embed="rId7">
            <a:alphaModFix/>
          </a:blip>
          <a:stretch>
            <a:fillRect/>
          </a:stretch>
        </p:blipFill>
        <p:spPr>
          <a:xfrm>
            <a:off x="1422425" y="3275753"/>
            <a:ext cx="1010325" cy="1797021"/>
          </a:xfrm>
          <a:prstGeom prst="rect">
            <a:avLst/>
          </a:prstGeom>
          <a:noFill/>
          <a:ln>
            <a:noFill/>
          </a:ln>
        </p:spPr>
      </p:pic>
      <p:pic>
        <p:nvPicPr>
          <p:cNvPr id="336" name="Google Shape;336;p27"/>
          <p:cNvPicPr preferRelativeResize="0"/>
          <p:nvPr/>
        </p:nvPicPr>
        <p:blipFill>
          <a:blip r:embed="rId8">
            <a:alphaModFix/>
          </a:blip>
          <a:stretch>
            <a:fillRect/>
          </a:stretch>
        </p:blipFill>
        <p:spPr>
          <a:xfrm>
            <a:off x="2694317" y="3275742"/>
            <a:ext cx="1010325" cy="179704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40" name="Shape 340"/>
        <p:cNvGrpSpPr/>
        <p:nvPr/>
      </p:nvGrpSpPr>
      <p:grpSpPr>
        <a:xfrm>
          <a:off x="0" y="0"/>
          <a:ext cx="0" cy="0"/>
          <a:chOff x="0" y="0"/>
          <a:chExt cx="0" cy="0"/>
        </a:xfrm>
      </p:grpSpPr>
      <p:sp>
        <p:nvSpPr>
          <p:cNvPr id="341" name="Google Shape;341;p28"/>
          <p:cNvSpPr txBox="1"/>
          <p:nvPr>
            <p:ph type="ctrTitle"/>
          </p:nvPr>
        </p:nvSpPr>
        <p:spPr>
          <a:xfrm>
            <a:off x="1111575" y="370175"/>
            <a:ext cx="2986500" cy="470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A Day in John’s Life</a:t>
            </a:r>
            <a:endParaRPr/>
          </a:p>
        </p:txBody>
      </p:sp>
      <p:sp>
        <p:nvSpPr>
          <p:cNvPr id="342" name="Google Shape;342;p28"/>
          <p:cNvSpPr txBox="1"/>
          <p:nvPr>
            <p:ph idx="4294967295" type="body"/>
          </p:nvPr>
        </p:nvSpPr>
        <p:spPr>
          <a:xfrm>
            <a:off x="4235575" y="1556213"/>
            <a:ext cx="4321200" cy="3378000"/>
          </a:xfrm>
          <a:prstGeom prst="rect">
            <a:avLst/>
          </a:prstGeom>
        </p:spPr>
        <p:txBody>
          <a:bodyPr anchorCtr="0" anchor="t" bIns="91425" lIns="91425" spcFirstLastPara="1" rIns="91425" wrap="square" tIns="91425">
            <a:noAutofit/>
          </a:bodyPr>
          <a:lstStyle/>
          <a:p>
            <a:pPr indent="-330200" lvl="0" marL="457200" rtl="0" algn="l">
              <a:lnSpc>
                <a:spcPct val="150000"/>
              </a:lnSpc>
              <a:spcBef>
                <a:spcPts val="0"/>
              </a:spcBef>
              <a:spcAft>
                <a:spcPts val="0"/>
              </a:spcAft>
              <a:buSzPts val="1600"/>
              <a:buChar char="➢"/>
            </a:pPr>
            <a:r>
              <a:rPr lang="es" sz="1600"/>
              <a:t>[01.01]John unlocks his iPhone and </a:t>
            </a:r>
            <a:r>
              <a:rPr lang="es" sz="1600">
                <a:solidFill>
                  <a:srgbClr val="0000FF"/>
                </a:solidFill>
              </a:rPr>
              <a:t>opens up the Facebook App. </a:t>
            </a:r>
            <a:endParaRPr sz="1600">
              <a:solidFill>
                <a:srgbClr val="0000FF"/>
              </a:solidFill>
            </a:endParaRPr>
          </a:p>
          <a:p>
            <a:pPr indent="-330200" lvl="0" marL="457200" rtl="0" algn="l">
              <a:lnSpc>
                <a:spcPct val="150000"/>
              </a:lnSpc>
              <a:spcBef>
                <a:spcPts val="0"/>
              </a:spcBef>
              <a:spcAft>
                <a:spcPts val="0"/>
              </a:spcAft>
              <a:buSzPts val="1600"/>
              <a:buChar char="➢"/>
            </a:pPr>
            <a:r>
              <a:rPr lang="es" sz="1600"/>
              <a:t>[01.02] The first post he sees is blurred and in the center of this blur is the words, “</a:t>
            </a:r>
            <a:r>
              <a:rPr lang="es" sz="1600">
                <a:solidFill>
                  <a:srgbClr val="0000FF"/>
                </a:solidFill>
              </a:rPr>
              <a:t>Tap to View</a:t>
            </a:r>
            <a:r>
              <a:rPr lang="es" sz="1600"/>
              <a:t>” with a subtext prompting him to adjust settings by tapping ”</a:t>
            </a:r>
            <a:r>
              <a:rPr lang="es" sz="1600" u="sng">
                <a:solidFill>
                  <a:srgbClr val="0000FF"/>
                </a:solidFill>
              </a:rPr>
              <a:t>here</a:t>
            </a:r>
            <a:r>
              <a:rPr lang="es" sz="1600"/>
              <a:t>“ or open the app.</a:t>
            </a:r>
            <a:endParaRPr sz="1600"/>
          </a:p>
        </p:txBody>
      </p:sp>
      <p:sp>
        <p:nvSpPr>
          <p:cNvPr id="343" name="Google Shape;343;p28"/>
          <p:cNvSpPr txBox="1"/>
          <p:nvPr/>
        </p:nvSpPr>
        <p:spPr>
          <a:xfrm>
            <a:off x="5271325" y="995713"/>
            <a:ext cx="2249700" cy="4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600">
                <a:latin typeface="Nunito"/>
                <a:ea typeface="Nunito"/>
                <a:cs typeface="Nunito"/>
                <a:sym typeface="Nunito"/>
              </a:rPr>
              <a:t>[01.00] Main Screen</a:t>
            </a:r>
            <a:endParaRPr b="1" sz="1600">
              <a:latin typeface="Nunito"/>
              <a:ea typeface="Nunito"/>
              <a:cs typeface="Nunito"/>
              <a:sym typeface="Nunito"/>
            </a:endParaRPr>
          </a:p>
        </p:txBody>
      </p:sp>
      <p:pic>
        <p:nvPicPr>
          <p:cNvPr id="344" name="Google Shape;344;p28"/>
          <p:cNvPicPr preferRelativeResize="0"/>
          <p:nvPr/>
        </p:nvPicPr>
        <p:blipFill rotWithShape="1">
          <a:blip r:embed="rId3">
            <a:alphaModFix/>
          </a:blip>
          <a:srcRect b="7940" l="28218" r="28214" t="4216"/>
          <a:stretch/>
        </p:blipFill>
        <p:spPr>
          <a:xfrm>
            <a:off x="1470713" y="1032850"/>
            <a:ext cx="1851049" cy="3732449"/>
          </a:xfrm>
          <a:prstGeom prst="rect">
            <a:avLst/>
          </a:prstGeom>
          <a:noFill/>
          <a:ln>
            <a:noFill/>
          </a:ln>
        </p:spPr>
      </p:pic>
      <p:pic>
        <p:nvPicPr>
          <p:cNvPr id="345" name="Google Shape;345;p28"/>
          <p:cNvPicPr preferRelativeResize="0"/>
          <p:nvPr/>
        </p:nvPicPr>
        <p:blipFill>
          <a:blip r:embed="rId4">
            <a:alphaModFix/>
          </a:blip>
          <a:stretch>
            <a:fillRect/>
          </a:stretch>
        </p:blipFill>
        <p:spPr>
          <a:xfrm>
            <a:off x="1576725" y="1441425"/>
            <a:ext cx="1639026" cy="2915300"/>
          </a:xfrm>
          <a:prstGeom prst="rect">
            <a:avLst/>
          </a:prstGeom>
          <a:noFill/>
          <a:ln>
            <a:noFill/>
          </a:ln>
        </p:spPr>
      </p:pic>
      <p:sp>
        <p:nvSpPr>
          <p:cNvPr id="346" name="Google Shape;346;p28"/>
          <p:cNvSpPr/>
          <p:nvPr/>
        </p:nvSpPr>
        <p:spPr>
          <a:xfrm>
            <a:off x="2707563" y="3043225"/>
            <a:ext cx="508200" cy="4704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47" name="Google Shape;347;p28"/>
          <p:cNvCxnSpPr>
            <a:endCxn id="346" idx="7"/>
          </p:cNvCxnSpPr>
          <p:nvPr/>
        </p:nvCxnSpPr>
        <p:spPr>
          <a:xfrm flipH="1">
            <a:off x="3141338" y="2444013"/>
            <a:ext cx="597600" cy="668100"/>
          </a:xfrm>
          <a:prstGeom prst="straightConnector1">
            <a:avLst/>
          </a:prstGeom>
          <a:noFill/>
          <a:ln cap="flat" cmpd="sng" w="9525">
            <a:solidFill>
              <a:srgbClr val="FF0000"/>
            </a:solidFill>
            <a:prstDash val="solid"/>
            <a:round/>
            <a:headEnd len="med" w="med" type="none"/>
            <a:tailEnd len="med" w="med" type="triangle"/>
          </a:ln>
        </p:spPr>
      </p:cxnSp>
      <p:sp>
        <p:nvSpPr>
          <p:cNvPr id="348" name="Google Shape;348;p28"/>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52" name="Shape 352"/>
        <p:cNvGrpSpPr/>
        <p:nvPr/>
      </p:nvGrpSpPr>
      <p:grpSpPr>
        <a:xfrm>
          <a:off x="0" y="0"/>
          <a:ext cx="0" cy="0"/>
          <a:chOff x="0" y="0"/>
          <a:chExt cx="0" cy="0"/>
        </a:xfrm>
      </p:grpSpPr>
      <p:sp>
        <p:nvSpPr>
          <p:cNvPr id="353" name="Google Shape;353;p29"/>
          <p:cNvSpPr txBox="1"/>
          <p:nvPr>
            <p:ph type="ctrTitle"/>
          </p:nvPr>
        </p:nvSpPr>
        <p:spPr>
          <a:xfrm>
            <a:off x="1323625" y="360825"/>
            <a:ext cx="2663100" cy="52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A Day in John’s Life</a:t>
            </a:r>
            <a:endParaRPr/>
          </a:p>
        </p:txBody>
      </p:sp>
      <p:sp>
        <p:nvSpPr>
          <p:cNvPr id="354" name="Google Shape;354;p29"/>
          <p:cNvSpPr txBox="1"/>
          <p:nvPr>
            <p:ph idx="4294967295" type="body"/>
          </p:nvPr>
        </p:nvSpPr>
        <p:spPr>
          <a:xfrm>
            <a:off x="4384025" y="1442550"/>
            <a:ext cx="4427400" cy="3153600"/>
          </a:xfrm>
          <a:prstGeom prst="rect">
            <a:avLst/>
          </a:prstGeom>
        </p:spPr>
        <p:txBody>
          <a:bodyPr anchorCtr="0" anchor="t" bIns="91425" lIns="91425" spcFirstLastPara="1" rIns="91425" wrap="square" tIns="91425">
            <a:noAutofit/>
          </a:bodyPr>
          <a:lstStyle/>
          <a:p>
            <a:pPr indent="-330200" lvl="0" marL="457200" rtl="0" algn="l">
              <a:lnSpc>
                <a:spcPct val="150000"/>
              </a:lnSpc>
              <a:spcBef>
                <a:spcPts val="0"/>
              </a:spcBef>
              <a:spcAft>
                <a:spcPts val="0"/>
              </a:spcAft>
              <a:buSzPts val="1600"/>
              <a:buChar char="➢"/>
            </a:pPr>
            <a:r>
              <a:rPr lang="es" sz="1600"/>
              <a:t>[02.01] John taps </a:t>
            </a:r>
            <a:r>
              <a:rPr lang="es" sz="1600">
                <a:solidFill>
                  <a:srgbClr val="0000FF"/>
                </a:solidFill>
              </a:rPr>
              <a:t>“</a:t>
            </a:r>
            <a:r>
              <a:rPr lang="es" sz="1600" u="sng">
                <a:solidFill>
                  <a:srgbClr val="0000FF"/>
                </a:solidFill>
              </a:rPr>
              <a:t>here</a:t>
            </a:r>
            <a:r>
              <a:rPr lang="es" sz="1600">
                <a:solidFill>
                  <a:srgbClr val="0000FF"/>
                </a:solidFill>
              </a:rPr>
              <a:t>”</a:t>
            </a:r>
            <a:r>
              <a:rPr lang="es" sz="1600"/>
              <a:t> to edit the settings for the StopThePress! App.</a:t>
            </a:r>
            <a:endParaRPr sz="1600"/>
          </a:p>
          <a:p>
            <a:pPr indent="-330200" lvl="0" marL="457200" rtl="0" algn="l">
              <a:lnSpc>
                <a:spcPct val="150000"/>
              </a:lnSpc>
              <a:spcBef>
                <a:spcPts val="0"/>
              </a:spcBef>
              <a:spcAft>
                <a:spcPts val="0"/>
              </a:spcAft>
              <a:buSzPts val="1600"/>
              <a:buChar char="➢"/>
            </a:pPr>
            <a:r>
              <a:rPr lang="es" sz="1600"/>
              <a:t>[02.02] The iPhone opens and </a:t>
            </a:r>
            <a:r>
              <a:rPr lang="es" sz="1600">
                <a:solidFill>
                  <a:srgbClr val="0000FF"/>
                </a:solidFill>
              </a:rPr>
              <a:t>switches over to the StopThePress! App</a:t>
            </a:r>
            <a:r>
              <a:rPr lang="es" sz="1600"/>
              <a:t>.</a:t>
            </a:r>
            <a:endParaRPr sz="1600"/>
          </a:p>
        </p:txBody>
      </p:sp>
      <p:sp>
        <p:nvSpPr>
          <p:cNvPr id="355" name="Google Shape;355;p29"/>
          <p:cNvSpPr txBox="1"/>
          <p:nvPr/>
        </p:nvSpPr>
        <p:spPr>
          <a:xfrm>
            <a:off x="5472875" y="976850"/>
            <a:ext cx="2249700" cy="4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600">
                <a:latin typeface="Nunito"/>
                <a:ea typeface="Nunito"/>
                <a:cs typeface="Nunito"/>
                <a:sym typeface="Nunito"/>
              </a:rPr>
              <a:t>[02.00] App Screen</a:t>
            </a:r>
            <a:endParaRPr b="1" sz="1600">
              <a:latin typeface="Nunito"/>
              <a:ea typeface="Nunito"/>
              <a:cs typeface="Nunito"/>
              <a:sym typeface="Nunito"/>
            </a:endParaRPr>
          </a:p>
        </p:txBody>
      </p:sp>
      <p:pic>
        <p:nvPicPr>
          <p:cNvPr id="356" name="Google Shape;356;p29"/>
          <p:cNvPicPr preferRelativeResize="0"/>
          <p:nvPr/>
        </p:nvPicPr>
        <p:blipFill rotWithShape="1">
          <a:blip r:embed="rId3">
            <a:alphaModFix/>
          </a:blip>
          <a:srcRect b="7940" l="28218" r="28214" t="4216"/>
          <a:stretch/>
        </p:blipFill>
        <p:spPr>
          <a:xfrm>
            <a:off x="1612125" y="1153125"/>
            <a:ext cx="1851049" cy="3732449"/>
          </a:xfrm>
          <a:prstGeom prst="rect">
            <a:avLst/>
          </a:prstGeom>
          <a:noFill/>
          <a:ln>
            <a:noFill/>
          </a:ln>
        </p:spPr>
      </p:pic>
      <p:pic>
        <p:nvPicPr>
          <p:cNvPr id="357" name="Google Shape;357;p29"/>
          <p:cNvPicPr preferRelativeResize="0"/>
          <p:nvPr/>
        </p:nvPicPr>
        <p:blipFill>
          <a:blip r:embed="rId4">
            <a:alphaModFix/>
          </a:blip>
          <a:stretch>
            <a:fillRect/>
          </a:stretch>
        </p:blipFill>
        <p:spPr>
          <a:xfrm>
            <a:off x="1701700" y="1509300"/>
            <a:ext cx="1676424" cy="2981773"/>
          </a:xfrm>
          <a:prstGeom prst="rect">
            <a:avLst/>
          </a:prstGeom>
          <a:noFill/>
          <a:ln>
            <a:noFill/>
          </a:ln>
        </p:spPr>
      </p:pic>
      <p:sp>
        <p:nvSpPr>
          <p:cNvPr id="358" name="Google Shape;358;p29"/>
          <p:cNvSpPr/>
          <p:nvPr/>
        </p:nvSpPr>
        <p:spPr>
          <a:xfrm>
            <a:off x="2143175" y="3702100"/>
            <a:ext cx="242700" cy="2352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59" name="Google Shape;359;p29"/>
          <p:cNvCxnSpPr>
            <a:endCxn id="358" idx="7"/>
          </p:cNvCxnSpPr>
          <p:nvPr/>
        </p:nvCxnSpPr>
        <p:spPr>
          <a:xfrm flipH="1">
            <a:off x="2350332" y="2769044"/>
            <a:ext cx="1347900" cy="967500"/>
          </a:xfrm>
          <a:prstGeom prst="straightConnector1">
            <a:avLst/>
          </a:prstGeom>
          <a:noFill/>
          <a:ln cap="flat" cmpd="sng" w="9525">
            <a:solidFill>
              <a:srgbClr val="FF0000"/>
            </a:solidFill>
            <a:prstDash val="solid"/>
            <a:round/>
            <a:headEnd len="med" w="med" type="none"/>
            <a:tailEnd len="med" w="med" type="triangle"/>
          </a:ln>
        </p:spPr>
      </p:cxnSp>
      <p:sp>
        <p:nvSpPr>
          <p:cNvPr id="360" name="Google Shape;360;p29"/>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64" name="Shape 364"/>
        <p:cNvGrpSpPr/>
        <p:nvPr/>
      </p:nvGrpSpPr>
      <p:grpSpPr>
        <a:xfrm>
          <a:off x="0" y="0"/>
          <a:ext cx="0" cy="0"/>
          <a:chOff x="0" y="0"/>
          <a:chExt cx="0" cy="0"/>
        </a:xfrm>
      </p:grpSpPr>
      <p:sp>
        <p:nvSpPr>
          <p:cNvPr id="365" name="Google Shape;365;p30"/>
          <p:cNvSpPr txBox="1"/>
          <p:nvPr>
            <p:ph type="ctrTitle"/>
          </p:nvPr>
        </p:nvSpPr>
        <p:spPr>
          <a:xfrm>
            <a:off x="1261525" y="390375"/>
            <a:ext cx="2592300" cy="52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A Day in John’s Life</a:t>
            </a:r>
            <a:endParaRPr/>
          </a:p>
        </p:txBody>
      </p:sp>
      <p:sp>
        <p:nvSpPr>
          <p:cNvPr id="366" name="Google Shape;366;p30"/>
          <p:cNvSpPr txBox="1"/>
          <p:nvPr>
            <p:ph idx="4294967295" type="body"/>
          </p:nvPr>
        </p:nvSpPr>
        <p:spPr>
          <a:xfrm>
            <a:off x="4129375" y="1016525"/>
            <a:ext cx="4427400" cy="37983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sz="1400"/>
          </a:p>
          <a:p>
            <a:pPr indent="-330200" lvl="0" marL="457200" rtl="0" algn="l">
              <a:lnSpc>
                <a:spcPct val="150000"/>
              </a:lnSpc>
              <a:spcBef>
                <a:spcPts val="1600"/>
              </a:spcBef>
              <a:spcAft>
                <a:spcPts val="0"/>
              </a:spcAft>
              <a:buSzPts val="1600"/>
              <a:buChar char="➢"/>
            </a:pPr>
            <a:r>
              <a:rPr lang="es" sz="1600"/>
              <a:t>[02.03] On the screen John is met with a newspaper graphic with </a:t>
            </a:r>
            <a:r>
              <a:rPr lang="es" sz="1600">
                <a:solidFill>
                  <a:srgbClr val="0000FF"/>
                </a:solidFill>
              </a:rPr>
              <a:t>text and sliders below to edit the settings.</a:t>
            </a:r>
            <a:endParaRPr sz="1600">
              <a:solidFill>
                <a:srgbClr val="0000FF"/>
              </a:solidFill>
            </a:endParaRPr>
          </a:p>
          <a:p>
            <a:pPr indent="-330200" lvl="0" marL="457200" rtl="0" algn="l">
              <a:lnSpc>
                <a:spcPct val="150000"/>
              </a:lnSpc>
              <a:spcBef>
                <a:spcPts val="0"/>
              </a:spcBef>
              <a:spcAft>
                <a:spcPts val="0"/>
              </a:spcAft>
              <a:buSzPts val="1600"/>
              <a:buChar char="➢"/>
            </a:pPr>
            <a:r>
              <a:rPr lang="es" sz="1600"/>
              <a:t>[02.04] On the Newspaper graphic there’s a text above, “If you’re unsure about settings, just </a:t>
            </a:r>
            <a:r>
              <a:rPr lang="es" sz="1600">
                <a:solidFill>
                  <a:srgbClr val="0000FF"/>
                </a:solidFill>
              </a:rPr>
              <a:t>tap the image</a:t>
            </a:r>
            <a:r>
              <a:rPr lang="es" sz="1600"/>
              <a:t>”. John, definitely unsure, </a:t>
            </a:r>
            <a:r>
              <a:rPr lang="es" sz="1600">
                <a:solidFill>
                  <a:srgbClr val="0000FF"/>
                </a:solidFill>
              </a:rPr>
              <a:t>taps the newspaper image</a:t>
            </a:r>
            <a:r>
              <a:rPr lang="es" sz="1600"/>
              <a:t>.</a:t>
            </a:r>
            <a:endParaRPr sz="1600"/>
          </a:p>
        </p:txBody>
      </p:sp>
      <p:sp>
        <p:nvSpPr>
          <p:cNvPr id="367" name="Google Shape;367;p30"/>
          <p:cNvSpPr txBox="1"/>
          <p:nvPr/>
        </p:nvSpPr>
        <p:spPr>
          <a:xfrm>
            <a:off x="5218225" y="964550"/>
            <a:ext cx="2249700" cy="4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600">
                <a:latin typeface="Nunito"/>
                <a:ea typeface="Nunito"/>
                <a:cs typeface="Nunito"/>
                <a:sym typeface="Nunito"/>
              </a:rPr>
              <a:t>[02.00] App Screen</a:t>
            </a:r>
            <a:endParaRPr b="1" sz="1600">
              <a:latin typeface="Nunito"/>
              <a:ea typeface="Nunito"/>
              <a:cs typeface="Nunito"/>
              <a:sym typeface="Nunito"/>
            </a:endParaRPr>
          </a:p>
        </p:txBody>
      </p:sp>
      <p:pic>
        <p:nvPicPr>
          <p:cNvPr id="368" name="Google Shape;368;p30"/>
          <p:cNvPicPr preferRelativeResize="0"/>
          <p:nvPr/>
        </p:nvPicPr>
        <p:blipFill rotWithShape="1">
          <a:blip r:embed="rId3">
            <a:alphaModFix/>
          </a:blip>
          <a:srcRect b="7940" l="28218" r="28214" t="4216"/>
          <a:stretch/>
        </p:blipFill>
        <p:spPr>
          <a:xfrm>
            <a:off x="1632150" y="1082375"/>
            <a:ext cx="1851049" cy="3732449"/>
          </a:xfrm>
          <a:prstGeom prst="rect">
            <a:avLst/>
          </a:prstGeom>
          <a:noFill/>
          <a:ln>
            <a:noFill/>
          </a:ln>
        </p:spPr>
      </p:pic>
      <p:pic>
        <p:nvPicPr>
          <p:cNvPr id="369" name="Google Shape;369;p30"/>
          <p:cNvPicPr preferRelativeResize="0"/>
          <p:nvPr/>
        </p:nvPicPr>
        <p:blipFill>
          <a:blip r:embed="rId4">
            <a:alphaModFix/>
          </a:blip>
          <a:stretch>
            <a:fillRect/>
          </a:stretch>
        </p:blipFill>
        <p:spPr>
          <a:xfrm>
            <a:off x="1721725" y="1438550"/>
            <a:ext cx="1676424" cy="2981773"/>
          </a:xfrm>
          <a:prstGeom prst="rect">
            <a:avLst/>
          </a:prstGeom>
          <a:noFill/>
          <a:ln>
            <a:noFill/>
          </a:ln>
        </p:spPr>
      </p:pic>
      <p:pic>
        <p:nvPicPr>
          <p:cNvPr id="370" name="Google Shape;370;p30"/>
          <p:cNvPicPr preferRelativeResize="0"/>
          <p:nvPr/>
        </p:nvPicPr>
        <p:blipFill>
          <a:blip r:embed="rId5">
            <a:alphaModFix/>
          </a:blip>
          <a:stretch>
            <a:fillRect/>
          </a:stretch>
        </p:blipFill>
        <p:spPr>
          <a:xfrm>
            <a:off x="1710938" y="1419363"/>
            <a:ext cx="1697976" cy="3020133"/>
          </a:xfrm>
          <a:prstGeom prst="rect">
            <a:avLst/>
          </a:prstGeom>
          <a:noFill/>
          <a:ln>
            <a:noFill/>
          </a:ln>
        </p:spPr>
      </p:pic>
      <p:sp>
        <p:nvSpPr>
          <p:cNvPr id="371" name="Google Shape;371;p30"/>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75" name="Shape 375"/>
        <p:cNvGrpSpPr/>
        <p:nvPr/>
      </p:nvGrpSpPr>
      <p:grpSpPr>
        <a:xfrm>
          <a:off x="0" y="0"/>
          <a:ext cx="0" cy="0"/>
          <a:chOff x="0" y="0"/>
          <a:chExt cx="0" cy="0"/>
        </a:xfrm>
      </p:grpSpPr>
      <p:sp>
        <p:nvSpPr>
          <p:cNvPr id="376" name="Google Shape;376;p31"/>
          <p:cNvSpPr txBox="1"/>
          <p:nvPr>
            <p:ph type="ctrTitle"/>
          </p:nvPr>
        </p:nvSpPr>
        <p:spPr>
          <a:xfrm>
            <a:off x="1403038" y="302900"/>
            <a:ext cx="2592300" cy="474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A Day in John’s Life</a:t>
            </a:r>
            <a:endParaRPr/>
          </a:p>
        </p:txBody>
      </p:sp>
      <p:sp>
        <p:nvSpPr>
          <p:cNvPr id="377" name="Google Shape;377;p31"/>
          <p:cNvSpPr txBox="1"/>
          <p:nvPr>
            <p:ph idx="4294967295" type="body"/>
          </p:nvPr>
        </p:nvSpPr>
        <p:spPr>
          <a:xfrm>
            <a:off x="4061025" y="1336100"/>
            <a:ext cx="4563300" cy="36447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es"/>
              <a:t>[03.01] A window opens that explains each of the settings.</a:t>
            </a:r>
            <a:endParaRPr/>
          </a:p>
          <a:p>
            <a:pPr indent="-304800" lvl="0" marL="457200" rtl="0" algn="l">
              <a:lnSpc>
                <a:spcPct val="150000"/>
              </a:lnSpc>
              <a:spcBef>
                <a:spcPts val="0"/>
              </a:spcBef>
              <a:spcAft>
                <a:spcPts val="0"/>
              </a:spcAft>
              <a:buSzPts val="1200"/>
              <a:buChar char="➢"/>
            </a:pPr>
            <a:r>
              <a:rPr lang="es">
                <a:solidFill>
                  <a:srgbClr val="000000"/>
                </a:solidFill>
              </a:rPr>
              <a:t>[03.02] </a:t>
            </a:r>
            <a:r>
              <a:rPr lang="es">
                <a:solidFill>
                  <a:srgbClr val="0000FF"/>
                </a:solidFill>
              </a:rPr>
              <a:t>Blur News Posts</a:t>
            </a:r>
            <a:r>
              <a:rPr lang="es"/>
              <a:t>. This allows the app to blur posts. Don’t worry if you disable this, it’ll still perform other functions such as…</a:t>
            </a:r>
            <a:endParaRPr/>
          </a:p>
          <a:p>
            <a:pPr indent="-304800" lvl="0" marL="457200" rtl="0" algn="l">
              <a:lnSpc>
                <a:spcPct val="150000"/>
              </a:lnSpc>
              <a:spcBef>
                <a:spcPts val="0"/>
              </a:spcBef>
              <a:spcAft>
                <a:spcPts val="0"/>
              </a:spcAft>
              <a:buSzPts val="1200"/>
              <a:buChar char="➢"/>
            </a:pPr>
            <a:r>
              <a:rPr lang="es">
                <a:solidFill>
                  <a:srgbClr val="000000"/>
                </a:solidFill>
              </a:rPr>
              <a:t>[03.03] </a:t>
            </a:r>
            <a:r>
              <a:rPr lang="es">
                <a:solidFill>
                  <a:srgbClr val="0000FF"/>
                </a:solidFill>
              </a:rPr>
              <a:t>Fact-Check articles</a:t>
            </a:r>
            <a:r>
              <a:rPr lang="es"/>
              <a:t>. Checks the news link with our database to see if the article has been fact-checked. If so, we will provide a brief description saying if the article is “True”, “Mostly True”, “Half True” “Mostly False” and “False” along with identifying if sensationalized wording has been used.</a:t>
            </a:r>
            <a:endParaRPr/>
          </a:p>
          <a:p>
            <a:pPr indent="-304800" lvl="0" marL="457200" rtl="0" algn="l">
              <a:lnSpc>
                <a:spcPct val="150000"/>
              </a:lnSpc>
              <a:spcBef>
                <a:spcPts val="0"/>
              </a:spcBef>
              <a:spcAft>
                <a:spcPts val="0"/>
              </a:spcAft>
              <a:buSzPts val="1200"/>
              <a:buChar char="➢"/>
            </a:pPr>
            <a:r>
              <a:rPr lang="es">
                <a:solidFill>
                  <a:srgbClr val="000000"/>
                </a:solidFill>
              </a:rPr>
              <a:t>[03.04]</a:t>
            </a:r>
            <a:r>
              <a:rPr lang="es">
                <a:solidFill>
                  <a:schemeClr val="accent6"/>
                </a:solidFill>
              </a:rPr>
              <a:t> </a:t>
            </a:r>
            <a:r>
              <a:rPr lang="es">
                <a:solidFill>
                  <a:srgbClr val="0000FF"/>
                </a:solidFill>
              </a:rPr>
              <a:t>Auto-Greenlight.</a:t>
            </a:r>
            <a:r>
              <a:rPr lang="es"/>
              <a:t> Set the app to not-blur news sources that follow the criteria you select: </a:t>
            </a:r>
            <a:endParaRPr/>
          </a:p>
          <a:p>
            <a:pPr indent="-292100" lvl="1" marL="1371600" rtl="0" algn="l">
              <a:lnSpc>
                <a:spcPct val="150000"/>
              </a:lnSpc>
              <a:spcBef>
                <a:spcPts val="0"/>
              </a:spcBef>
              <a:spcAft>
                <a:spcPts val="0"/>
              </a:spcAft>
              <a:buSzPts val="1000"/>
              <a:buChar char="○"/>
            </a:pPr>
            <a:r>
              <a:rPr lang="es"/>
              <a:t>“True” “Mostly True” “Half True” “Mostly False” “False” “Sensational” “Non-Sensational” </a:t>
            </a:r>
            <a:endParaRPr/>
          </a:p>
        </p:txBody>
      </p:sp>
      <p:sp>
        <p:nvSpPr>
          <p:cNvPr id="378" name="Google Shape;378;p31"/>
          <p:cNvSpPr txBox="1"/>
          <p:nvPr/>
        </p:nvSpPr>
        <p:spPr>
          <a:xfrm>
            <a:off x="5217825" y="862100"/>
            <a:ext cx="2249700" cy="4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600">
                <a:latin typeface="Nunito"/>
                <a:ea typeface="Nunito"/>
                <a:cs typeface="Nunito"/>
                <a:sym typeface="Nunito"/>
              </a:rPr>
              <a:t>[03.00] App Settings</a:t>
            </a:r>
            <a:endParaRPr b="1" sz="1600">
              <a:latin typeface="Nunito"/>
              <a:ea typeface="Nunito"/>
              <a:cs typeface="Nunito"/>
              <a:sym typeface="Nunito"/>
            </a:endParaRPr>
          </a:p>
        </p:txBody>
      </p:sp>
      <p:pic>
        <p:nvPicPr>
          <p:cNvPr id="379" name="Google Shape;379;p31"/>
          <p:cNvPicPr preferRelativeResize="0"/>
          <p:nvPr/>
        </p:nvPicPr>
        <p:blipFill rotWithShape="1">
          <a:blip r:embed="rId3">
            <a:alphaModFix/>
          </a:blip>
          <a:srcRect b="7940" l="28218" r="28214" t="4216"/>
          <a:stretch/>
        </p:blipFill>
        <p:spPr>
          <a:xfrm>
            <a:off x="1773675" y="1124825"/>
            <a:ext cx="1851049" cy="3732449"/>
          </a:xfrm>
          <a:prstGeom prst="rect">
            <a:avLst/>
          </a:prstGeom>
          <a:noFill/>
          <a:ln>
            <a:noFill/>
          </a:ln>
        </p:spPr>
      </p:pic>
      <p:pic>
        <p:nvPicPr>
          <p:cNvPr id="380" name="Google Shape;380;p31"/>
          <p:cNvPicPr preferRelativeResize="0"/>
          <p:nvPr/>
        </p:nvPicPr>
        <p:blipFill>
          <a:blip r:embed="rId4">
            <a:alphaModFix/>
          </a:blip>
          <a:stretch>
            <a:fillRect/>
          </a:stretch>
        </p:blipFill>
        <p:spPr>
          <a:xfrm>
            <a:off x="1850213" y="1448850"/>
            <a:ext cx="1697976" cy="3020133"/>
          </a:xfrm>
          <a:prstGeom prst="rect">
            <a:avLst/>
          </a:prstGeom>
          <a:noFill/>
          <a:ln>
            <a:noFill/>
          </a:ln>
        </p:spPr>
      </p:pic>
      <p:sp>
        <p:nvSpPr>
          <p:cNvPr id="381" name="Google Shape;381;p31"/>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85" name="Shape 385"/>
        <p:cNvGrpSpPr/>
        <p:nvPr/>
      </p:nvGrpSpPr>
      <p:grpSpPr>
        <a:xfrm>
          <a:off x="0" y="0"/>
          <a:ext cx="0" cy="0"/>
          <a:chOff x="0" y="0"/>
          <a:chExt cx="0" cy="0"/>
        </a:xfrm>
      </p:grpSpPr>
      <p:sp>
        <p:nvSpPr>
          <p:cNvPr id="386" name="Google Shape;386;p32"/>
          <p:cNvSpPr txBox="1"/>
          <p:nvPr>
            <p:ph type="ctrTitle"/>
          </p:nvPr>
        </p:nvSpPr>
        <p:spPr>
          <a:xfrm>
            <a:off x="1318300" y="338925"/>
            <a:ext cx="2684100" cy="522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A Day in John’s Life</a:t>
            </a:r>
            <a:endParaRPr/>
          </a:p>
        </p:txBody>
      </p:sp>
      <p:sp>
        <p:nvSpPr>
          <p:cNvPr id="387" name="Google Shape;387;p32"/>
          <p:cNvSpPr txBox="1"/>
          <p:nvPr>
            <p:ph idx="4294967295" type="body"/>
          </p:nvPr>
        </p:nvSpPr>
        <p:spPr>
          <a:xfrm>
            <a:off x="4189975" y="1286400"/>
            <a:ext cx="4427400" cy="3797400"/>
          </a:xfrm>
          <a:prstGeom prst="rect">
            <a:avLst/>
          </a:prstGeom>
        </p:spPr>
        <p:txBody>
          <a:bodyPr anchorCtr="0" anchor="t" bIns="91425" lIns="91425" spcFirstLastPara="1" rIns="91425" wrap="square" tIns="91425">
            <a:noAutofit/>
          </a:bodyPr>
          <a:lstStyle/>
          <a:p>
            <a:pPr indent="-317500" lvl="0" marL="457200" rtl="0" algn="l">
              <a:lnSpc>
                <a:spcPct val="150000"/>
              </a:lnSpc>
              <a:spcBef>
                <a:spcPts val="0"/>
              </a:spcBef>
              <a:spcAft>
                <a:spcPts val="0"/>
              </a:spcAft>
              <a:buSzPts val="1400"/>
              <a:buChar char="➢"/>
            </a:pPr>
            <a:r>
              <a:rPr lang="es" sz="1400"/>
              <a:t>[04.01] After going through these screens, John decides that’s enough messing around in the app and </a:t>
            </a:r>
            <a:r>
              <a:rPr lang="es" sz="1400">
                <a:solidFill>
                  <a:srgbClr val="0000FF"/>
                </a:solidFill>
              </a:rPr>
              <a:t>goes back to browsing Facebook</a:t>
            </a:r>
            <a:r>
              <a:rPr lang="es" sz="1400"/>
              <a:t>. </a:t>
            </a:r>
            <a:endParaRPr sz="1400"/>
          </a:p>
          <a:p>
            <a:pPr indent="-317500" lvl="0" marL="457200" rtl="0" algn="l">
              <a:lnSpc>
                <a:spcPct val="150000"/>
              </a:lnSpc>
              <a:spcBef>
                <a:spcPts val="0"/>
              </a:spcBef>
              <a:spcAft>
                <a:spcPts val="0"/>
              </a:spcAft>
              <a:buSzPts val="1400"/>
              <a:buChar char="➢"/>
            </a:pPr>
            <a:r>
              <a:rPr lang="es" sz="1400"/>
              <a:t>[04.02] He is now greeted by his friend’s post which is shows a Washington Post article about the arrest of CNN reporters at the George Floyd Protests. He wondered how could this be truthful? The app surely must be broken or have a hidden agenda of some sorts. </a:t>
            </a:r>
            <a:endParaRPr sz="1400"/>
          </a:p>
        </p:txBody>
      </p:sp>
      <p:sp>
        <p:nvSpPr>
          <p:cNvPr id="388" name="Google Shape;388;p32"/>
          <p:cNvSpPr txBox="1"/>
          <p:nvPr/>
        </p:nvSpPr>
        <p:spPr>
          <a:xfrm>
            <a:off x="5065675" y="861225"/>
            <a:ext cx="2886600" cy="4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600">
                <a:latin typeface="Nunito"/>
                <a:ea typeface="Nunito"/>
                <a:cs typeface="Nunito"/>
                <a:sym typeface="Nunito"/>
              </a:rPr>
              <a:t>[04.00] Social Media Screen</a:t>
            </a:r>
            <a:endParaRPr b="1" sz="1600">
              <a:latin typeface="Nunito"/>
              <a:ea typeface="Nunito"/>
              <a:cs typeface="Nunito"/>
              <a:sym typeface="Nunito"/>
            </a:endParaRPr>
          </a:p>
        </p:txBody>
      </p:sp>
      <p:pic>
        <p:nvPicPr>
          <p:cNvPr id="389" name="Google Shape;389;p32"/>
          <p:cNvPicPr preferRelativeResize="0"/>
          <p:nvPr/>
        </p:nvPicPr>
        <p:blipFill rotWithShape="1">
          <a:blip r:embed="rId3">
            <a:alphaModFix/>
          </a:blip>
          <a:srcRect b="7940" l="28218" r="28214" t="4216"/>
          <a:stretch/>
        </p:blipFill>
        <p:spPr>
          <a:xfrm>
            <a:off x="1734825" y="997475"/>
            <a:ext cx="1851049" cy="3732449"/>
          </a:xfrm>
          <a:prstGeom prst="rect">
            <a:avLst/>
          </a:prstGeom>
          <a:noFill/>
          <a:ln>
            <a:noFill/>
          </a:ln>
        </p:spPr>
      </p:pic>
      <p:pic>
        <p:nvPicPr>
          <p:cNvPr id="390" name="Google Shape;390;p32"/>
          <p:cNvPicPr preferRelativeResize="0"/>
          <p:nvPr/>
        </p:nvPicPr>
        <p:blipFill>
          <a:blip r:embed="rId4">
            <a:alphaModFix/>
          </a:blip>
          <a:stretch>
            <a:fillRect/>
          </a:stretch>
        </p:blipFill>
        <p:spPr>
          <a:xfrm>
            <a:off x="1811363" y="1353638"/>
            <a:ext cx="1697976" cy="3020133"/>
          </a:xfrm>
          <a:prstGeom prst="rect">
            <a:avLst/>
          </a:prstGeom>
          <a:noFill/>
          <a:ln>
            <a:noFill/>
          </a:ln>
        </p:spPr>
      </p:pic>
      <p:sp>
        <p:nvSpPr>
          <p:cNvPr id="391" name="Google Shape;391;p32"/>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95" name="Shape 395"/>
        <p:cNvGrpSpPr/>
        <p:nvPr/>
      </p:nvGrpSpPr>
      <p:grpSpPr>
        <a:xfrm>
          <a:off x="0" y="0"/>
          <a:ext cx="0" cy="0"/>
          <a:chOff x="0" y="0"/>
          <a:chExt cx="0" cy="0"/>
        </a:xfrm>
      </p:grpSpPr>
      <p:sp>
        <p:nvSpPr>
          <p:cNvPr id="396" name="Google Shape;396;p33"/>
          <p:cNvSpPr txBox="1"/>
          <p:nvPr>
            <p:ph type="ctrTitle"/>
          </p:nvPr>
        </p:nvSpPr>
        <p:spPr>
          <a:xfrm>
            <a:off x="1298950" y="324825"/>
            <a:ext cx="2677200" cy="536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A Day in John’s Life</a:t>
            </a:r>
            <a:endParaRPr/>
          </a:p>
        </p:txBody>
      </p:sp>
      <p:sp>
        <p:nvSpPr>
          <p:cNvPr id="397" name="Google Shape;397;p33"/>
          <p:cNvSpPr txBox="1"/>
          <p:nvPr>
            <p:ph idx="4294967295" type="body"/>
          </p:nvPr>
        </p:nvSpPr>
        <p:spPr>
          <a:xfrm>
            <a:off x="4161675" y="1234188"/>
            <a:ext cx="4469700" cy="3797400"/>
          </a:xfrm>
          <a:prstGeom prst="rect">
            <a:avLst/>
          </a:prstGeom>
        </p:spPr>
        <p:txBody>
          <a:bodyPr anchorCtr="0" anchor="t" bIns="91425" lIns="91425" spcFirstLastPara="1" rIns="91425" wrap="square" tIns="91425">
            <a:noAutofit/>
          </a:bodyPr>
          <a:lstStyle/>
          <a:p>
            <a:pPr indent="-311150" lvl="0" marL="457200" rtl="0" algn="l">
              <a:lnSpc>
                <a:spcPct val="150000"/>
              </a:lnSpc>
              <a:spcBef>
                <a:spcPts val="0"/>
              </a:spcBef>
              <a:spcAft>
                <a:spcPts val="0"/>
              </a:spcAft>
              <a:buSzPts val="1300"/>
              <a:buChar char="➢"/>
            </a:pPr>
            <a:r>
              <a:rPr lang="es" sz="1300"/>
              <a:t>[05.01] Conveniently enough, when John </a:t>
            </a:r>
            <a:r>
              <a:rPr lang="es" sz="1300">
                <a:solidFill>
                  <a:srgbClr val="0000FF"/>
                </a:solidFill>
              </a:rPr>
              <a:t>taps on the Truth checkmark</a:t>
            </a:r>
            <a:r>
              <a:rPr lang="es" sz="1300">
                <a:solidFill>
                  <a:schemeClr val="accent6"/>
                </a:solidFill>
              </a:rPr>
              <a:t> </a:t>
            </a:r>
            <a:r>
              <a:rPr lang="es" sz="1300"/>
              <a:t>a small excerpt opens up with text that explains why the app marked it truthful. </a:t>
            </a:r>
            <a:endParaRPr sz="1300"/>
          </a:p>
          <a:p>
            <a:pPr indent="-311150" lvl="0" marL="457200" rtl="0" algn="l">
              <a:lnSpc>
                <a:spcPct val="150000"/>
              </a:lnSpc>
              <a:spcBef>
                <a:spcPts val="0"/>
              </a:spcBef>
              <a:spcAft>
                <a:spcPts val="0"/>
              </a:spcAft>
              <a:buSzPts val="1300"/>
              <a:buChar char="➢"/>
            </a:pPr>
            <a:r>
              <a:rPr lang="es" sz="1300"/>
              <a:t>[05.02] It shows a 95% similarity score to others news articles along with being fact-checked by various sources. </a:t>
            </a:r>
            <a:endParaRPr sz="1300"/>
          </a:p>
          <a:p>
            <a:pPr indent="-311150" lvl="0" marL="457200" rtl="0" algn="l">
              <a:lnSpc>
                <a:spcPct val="150000"/>
              </a:lnSpc>
              <a:spcBef>
                <a:spcPts val="0"/>
              </a:spcBef>
              <a:spcAft>
                <a:spcPts val="0"/>
              </a:spcAft>
              <a:buSzPts val="1300"/>
              <a:buChar char="➢"/>
            </a:pPr>
            <a:r>
              <a:rPr lang="es" sz="1300"/>
              <a:t>[05.03] John still confused decides to </a:t>
            </a:r>
            <a:r>
              <a:rPr lang="es" sz="1300">
                <a:solidFill>
                  <a:srgbClr val="0000FF"/>
                </a:solidFill>
              </a:rPr>
              <a:t>tap on the red</a:t>
            </a:r>
            <a:r>
              <a:rPr lang="es" sz="1300">
                <a:solidFill>
                  <a:schemeClr val="accent6"/>
                </a:solidFill>
              </a:rPr>
              <a:t> </a:t>
            </a:r>
            <a:r>
              <a:rPr lang="es" sz="1300"/>
              <a:t>“</a:t>
            </a:r>
            <a:r>
              <a:rPr lang="es" sz="1300">
                <a:solidFill>
                  <a:srgbClr val="FF0000"/>
                </a:solidFill>
              </a:rPr>
              <a:t>S</a:t>
            </a:r>
            <a:r>
              <a:rPr lang="es" sz="1300"/>
              <a:t>” that marks the article as sensationalized. Here, another excerpt opens up that a majority of the words used in the article match sensational words in StopThePress!’s database. There’s even an option to check the database to see what words count as sensational.</a:t>
            </a:r>
            <a:endParaRPr sz="1300"/>
          </a:p>
        </p:txBody>
      </p:sp>
      <p:sp>
        <p:nvSpPr>
          <p:cNvPr id="398" name="Google Shape;398;p33"/>
          <p:cNvSpPr txBox="1"/>
          <p:nvPr/>
        </p:nvSpPr>
        <p:spPr>
          <a:xfrm>
            <a:off x="4815225" y="809013"/>
            <a:ext cx="3162600" cy="4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600">
                <a:latin typeface="Nunito"/>
                <a:ea typeface="Nunito"/>
                <a:cs typeface="Nunito"/>
                <a:sym typeface="Nunito"/>
              </a:rPr>
              <a:t>[05.00] Social Media Interaction</a:t>
            </a:r>
            <a:endParaRPr b="1" sz="1600">
              <a:latin typeface="Nunito"/>
              <a:ea typeface="Nunito"/>
              <a:cs typeface="Nunito"/>
              <a:sym typeface="Nunito"/>
            </a:endParaRPr>
          </a:p>
        </p:txBody>
      </p:sp>
      <p:pic>
        <p:nvPicPr>
          <p:cNvPr id="399" name="Google Shape;399;p33"/>
          <p:cNvPicPr preferRelativeResize="0"/>
          <p:nvPr/>
        </p:nvPicPr>
        <p:blipFill rotWithShape="1">
          <a:blip r:embed="rId3">
            <a:alphaModFix/>
          </a:blip>
          <a:srcRect b="7940" l="28218" r="28214" t="4216"/>
          <a:stretch/>
        </p:blipFill>
        <p:spPr>
          <a:xfrm>
            <a:off x="1712025" y="1054075"/>
            <a:ext cx="1851049" cy="3732449"/>
          </a:xfrm>
          <a:prstGeom prst="rect">
            <a:avLst/>
          </a:prstGeom>
          <a:noFill/>
          <a:ln>
            <a:noFill/>
          </a:ln>
        </p:spPr>
      </p:pic>
      <p:pic>
        <p:nvPicPr>
          <p:cNvPr id="400" name="Google Shape;400;p33"/>
          <p:cNvPicPr preferRelativeResize="0"/>
          <p:nvPr/>
        </p:nvPicPr>
        <p:blipFill>
          <a:blip r:embed="rId4">
            <a:alphaModFix/>
          </a:blip>
          <a:stretch>
            <a:fillRect/>
          </a:stretch>
        </p:blipFill>
        <p:spPr>
          <a:xfrm>
            <a:off x="1788563" y="1348350"/>
            <a:ext cx="1697976" cy="3020133"/>
          </a:xfrm>
          <a:prstGeom prst="rect">
            <a:avLst/>
          </a:prstGeom>
          <a:noFill/>
          <a:ln>
            <a:noFill/>
          </a:ln>
        </p:spPr>
      </p:pic>
      <p:sp>
        <p:nvSpPr>
          <p:cNvPr id="401" name="Google Shape;401;p33"/>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05" name="Shape 405"/>
        <p:cNvGrpSpPr/>
        <p:nvPr/>
      </p:nvGrpSpPr>
      <p:grpSpPr>
        <a:xfrm>
          <a:off x="0" y="0"/>
          <a:ext cx="0" cy="0"/>
          <a:chOff x="0" y="0"/>
          <a:chExt cx="0" cy="0"/>
        </a:xfrm>
      </p:grpSpPr>
      <p:sp>
        <p:nvSpPr>
          <p:cNvPr id="406" name="Google Shape;406;p34"/>
          <p:cNvSpPr txBox="1"/>
          <p:nvPr>
            <p:ph type="ctrTitle"/>
          </p:nvPr>
        </p:nvSpPr>
        <p:spPr>
          <a:xfrm>
            <a:off x="1512900" y="318375"/>
            <a:ext cx="2670000" cy="52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A Day in John’s Life</a:t>
            </a:r>
            <a:endParaRPr/>
          </a:p>
        </p:txBody>
      </p:sp>
      <p:sp>
        <p:nvSpPr>
          <p:cNvPr id="407" name="Google Shape;407;p34"/>
          <p:cNvSpPr txBox="1"/>
          <p:nvPr>
            <p:ph idx="4294967295" type="body"/>
          </p:nvPr>
        </p:nvSpPr>
        <p:spPr>
          <a:xfrm>
            <a:off x="4182900" y="1296900"/>
            <a:ext cx="4441500" cy="3797400"/>
          </a:xfrm>
          <a:prstGeom prst="rect">
            <a:avLst/>
          </a:prstGeom>
        </p:spPr>
        <p:txBody>
          <a:bodyPr anchorCtr="0" anchor="t" bIns="91425" lIns="91425" spcFirstLastPara="1" rIns="91425" wrap="square" tIns="91425">
            <a:noAutofit/>
          </a:bodyPr>
          <a:lstStyle/>
          <a:p>
            <a:pPr indent="-330200" lvl="0" marL="457200" rtl="0" algn="l">
              <a:lnSpc>
                <a:spcPct val="150000"/>
              </a:lnSpc>
              <a:spcBef>
                <a:spcPts val="0"/>
              </a:spcBef>
              <a:spcAft>
                <a:spcPts val="0"/>
              </a:spcAft>
              <a:buSzPts val="1600"/>
              <a:buChar char="➢"/>
            </a:pPr>
            <a:r>
              <a:rPr lang="es" sz="1600"/>
              <a:t>[06.01] Feeling satisfied and no longer confused, John </a:t>
            </a:r>
            <a:r>
              <a:rPr lang="es" sz="1600">
                <a:solidFill>
                  <a:srgbClr val="0000FF"/>
                </a:solidFill>
              </a:rPr>
              <a:t>taps the “x”</a:t>
            </a:r>
            <a:r>
              <a:rPr lang="es" sz="1600"/>
              <a:t> in the top right hand corner of the excerpt and continues to browse Facebook. </a:t>
            </a:r>
            <a:endParaRPr sz="1600"/>
          </a:p>
          <a:p>
            <a:pPr indent="-330200" lvl="0" marL="457200" rtl="0" algn="l">
              <a:lnSpc>
                <a:spcPct val="150000"/>
              </a:lnSpc>
              <a:spcBef>
                <a:spcPts val="0"/>
              </a:spcBef>
              <a:spcAft>
                <a:spcPts val="0"/>
              </a:spcAft>
              <a:buSzPts val="1600"/>
              <a:buChar char="➢"/>
            </a:pPr>
            <a:r>
              <a:rPr lang="es" sz="1600"/>
              <a:t>[06.02] Now, John was able to </a:t>
            </a:r>
            <a:r>
              <a:rPr lang="es" sz="1600">
                <a:solidFill>
                  <a:srgbClr val="0000FF"/>
                </a:solidFill>
              </a:rPr>
              <a:t>scroll through his feed</a:t>
            </a:r>
            <a:r>
              <a:rPr lang="es" sz="1600"/>
              <a:t> with the occasional “Factual” news article while he got to focus more on keeping up with his family growing up.</a:t>
            </a:r>
            <a:endParaRPr sz="1600"/>
          </a:p>
        </p:txBody>
      </p:sp>
      <p:sp>
        <p:nvSpPr>
          <p:cNvPr id="408" name="Google Shape;408;p34"/>
          <p:cNvSpPr txBox="1"/>
          <p:nvPr/>
        </p:nvSpPr>
        <p:spPr>
          <a:xfrm>
            <a:off x="4908450" y="887800"/>
            <a:ext cx="2990400" cy="4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600">
                <a:latin typeface="Nunito"/>
                <a:ea typeface="Nunito"/>
                <a:cs typeface="Nunito"/>
                <a:sym typeface="Nunito"/>
              </a:rPr>
              <a:t>[06.00] Ending In-App Usage</a:t>
            </a:r>
            <a:endParaRPr b="1" sz="1600">
              <a:latin typeface="Nunito"/>
              <a:ea typeface="Nunito"/>
              <a:cs typeface="Nunito"/>
              <a:sym typeface="Nunito"/>
            </a:endParaRPr>
          </a:p>
        </p:txBody>
      </p:sp>
      <p:sp>
        <p:nvSpPr>
          <p:cNvPr id="409" name="Google Shape;409;p34"/>
          <p:cNvSpPr txBox="1"/>
          <p:nvPr/>
        </p:nvSpPr>
        <p:spPr>
          <a:xfrm>
            <a:off x="5798700" y="4529425"/>
            <a:ext cx="1209900" cy="4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900">
                <a:solidFill>
                  <a:srgbClr val="E04053"/>
                </a:solidFill>
                <a:latin typeface="Nunito"/>
                <a:ea typeface="Nunito"/>
                <a:cs typeface="Nunito"/>
                <a:sym typeface="Nunito"/>
              </a:rPr>
              <a:t>The End</a:t>
            </a:r>
            <a:endParaRPr b="1" sz="1900">
              <a:solidFill>
                <a:srgbClr val="E04053"/>
              </a:solidFill>
              <a:latin typeface="Nunito"/>
              <a:ea typeface="Nunito"/>
              <a:cs typeface="Nunito"/>
              <a:sym typeface="Nunito"/>
            </a:endParaRPr>
          </a:p>
        </p:txBody>
      </p:sp>
      <p:pic>
        <p:nvPicPr>
          <p:cNvPr id="410" name="Google Shape;410;p34"/>
          <p:cNvPicPr preferRelativeResize="0"/>
          <p:nvPr/>
        </p:nvPicPr>
        <p:blipFill rotWithShape="1">
          <a:blip r:embed="rId3">
            <a:alphaModFix/>
          </a:blip>
          <a:srcRect b="7940" l="28218" r="28214" t="4216"/>
          <a:stretch/>
        </p:blipFill>
        <p:spPr>
          <a:xfrm>
            <a:off x="1922375" y="1146050"/>
            <a:ext cx="1851049" cy="3732449"/>
          </a:xfrm>
          <a:prstGeom prst="rect">
            <a:avLst/>
          </a:prstGeom>
          <a:noFill/>
          <a:ln>
            <a:noFill/>
          </a:ln>
        </p:spPr>
      </p:pic>
      <p:pic>
        <p:nvPicPr>
          <p:cNvPr id="411" name="Google Shape;411;p34"/>
          <p:cNvPicPr preferRelativeResize="0"/>
          <p:nvPr/>
        </p:nvPicPr>
        <p:blipFill>
          <a:blip r:embed="rId4">
            <a:alphaModFix/>
          </a:blip>
          <a:stretch>
            <a:fillRect/>
          </a:stretch>
        </p:blipFill>
        <p:spPr>
          <a:xfrm>
            <a:off x="1998913" y="1502213"/>
            <a:ext cx="1697976" cy="3020133"/>
          </a:xfrm>
          <a:prstGeom prst="rect">
            <a:avLst/>
          </a:prstGeom>
          <a:noFill/>
          <a:ln>
            <a:noFill/>
          </a:ln>
        </p:spPr>
      </p:pic>
      <p:sp>
        <p:nvSpPr>
          <p:cNvPr id="412" name="Google Shape;412;p34"/>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35"/>
          <p:cNvSpPr txBox="1"/>
          <p:nvPr>
            <p:ph idx="4294967295" type="body"/>
          </p:nvPr>
        </p:nvSpPr>
        <p:spPr>
          <a:xfrm>
            <a:off x="4380725" y="1042500"/>
            <a:ext cx="3822300" cy="3058500"/>
          </a:xfrm>
          <a:prstGeom prst="rect">
            <a:avLst/>
          </a:prstGeom>
        </p:spPr>
        <p:txBody>
          <a:bodyPr anchorCtr="0" anchor="t" bIns="91425" lIns="91425" spcFirstLastPara="1" rIns="91425" wrap="square" tIns="91425">
            <a:noAutofit/>
          </a:bodyPr>
          <a:lstStyle/>
          <a:p>
            <a:pPr indent="0" lvl="0" marL="0" rtl="0" algn="l">
              <a:spcBef>
                <a:spcPts val="300"/>
              </a:spcBef>
              <a:spcAft>
                <a:spcPts val="0"/>
              </a:spcAft>
              <a:buNone/>
            </a:pPr>
            <a:r>
              <a:rPr b="1" lang="es" sz="2200">
                <a:latin typeface="Barlow Semi Condensed"/>
                <a:ea typeface="Barlow Semi Condensed"/>
                <a:cs typeface="Barlow Semi Condensed"/>
                <a:sym typeface="Barlow Semi Condensed"/>
              </a:rPr>
              <a:t>You can test out our working prototype at the following link:</a:t>
            </a:r>
            <a:endParaRPr b="1" sz="2200">
              <a:latin typeface="Barlow Semi Condensed"/>
              <a:ea typeface="Barlow Semi Condensed"/>
              <a:cs typeface="Barlow Semi Condensed"/>
              <a:sym typeface="Barlow Semi Condensed"/>
            </a:endParaRPr>
          </a:p>
          <a:p>
            <a:pPr indent="0" lvl="0" marL="0" rtl="0" algn="l">
              <a:spcBef>
                <a:spcPts val="300"/>
              </a:spcBef>
              <a:spcAft>
                <a:spcPts val="0"/>
              </a:spcAft>
              <a:buNone/>
            </a:pPr>
            <a:r>
              <a:rPr lang="es" sz="1100" u="sng">
                <a:solidFill>
                  <a:schemeClr val="hlink"/>
                </a:solidFill>
                <a:latin typeface="Arial"/>
                <a:ea typeface="Arial"/>
                <a:cs typeface="Arial"/>
                <a:sym typeface="Arial"/>
                <a:hlinkClick r:id="rId3"/>
              </a:rPr>
              <a:t>https://xd.adobe.com/view/ed205439-304c-4073-81f6-a1748d7c89af-b873/</a:t>
            </a:r>
            <a:endParaRPr b="1" sz="1400">
              <a:latin typeface="Barlow Semi Condensed"/>
              <a:ea typeface="Barlow Semi Condensed"/>
              <a:cs typeface="Barlow Semi Condensed"/>
              <a:sym typeface="Barlow Semi Condensed"/>
            </a:endParaRPr>
          </a:p>
        </p:txBody>
      </p:sp>
      <p:sp>
        <p:nvSpPr>
          <p:cNvPr id="418" name="Google Shape;418;p35"/>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
        <p:nvSpPr>
          <p:cNvPr id="419" name="Google Shape;419;p35"/>
          <p:cNvSpPr txBox="1"/>
          <p:nvPr>
            <p:ph type="ctrTitle"/>
          </p:nvPr>
        </p:nvSpPr>
        <p:spPr>
          <a:xfrm>
            <a:off x="1463975" y="325450"/>
            <a:ext cx="1903500" cy="739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sz="3200"/>
              <a:t>Prototype</a:t>
            </a:r>
            <a:endParaRPr sz="3200"/>
          </a:p>
        </p:txBody>
      </p:sp>
      <p:pic>
        <p:nvPicPr>
          <p:cNvPr id="420" name="Google Shape;420;p35"/>
          <p:cNvPicPr preferRelativeResize="0"/>
          <p:nvPr/>
        </p:nvPicPr>
        <p:blipFill rotWithShape="1">
          <a:blip r:embed="rId4">
            <a:alphaModFix/>
          </a:blip>
          <a:srcRect b="7940" l="28218" r="28214" t="4216"/>
          <a:stretch/>
        </p:blipFill>
        <p:spPr>
          <a:xfrm>
            <a:off x="1490200" y="1213525"/>
            <a:ext cx="1851049" cy="3732449"/>
          </a:xfrm>
          <a:prstGeom prst="rect">
            <a:avLst/>
          </a:prstGeom>
          <a:noFill/>
          <a:ln>
            <a:noFill/>
          </a:ln>
        </p:spPr>
      </p:pic>
      <p:pic>
        <p:nvPicPr>
          <p:cNvPr id="421" name="Google Shape;421;p35"/>
          <p:cNvPicPr preferRelativeResize="0"/>
          <p:nvPr/>
        </p:nvPicPr>
        <p:blipFill>
          <a:blip r:embed="rId5">
            <a:alphaModFix/>
          </a:blip>
          <a:stretch>
            <a:fillRect/>
          </a:stretch>
        </p:blipFill>
        <p:spPr>
          <a:xfrm>
            <a:off x="1596212" y="1622100"/>
            <a:ext cx="1639026" cy="29153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36"/>
          <p:cNvSpPr txBox="1"/>
          <p:nvPr>
            <p:ph idx="2" type="ctrTitle"/>
          </p:nvPr>
        </p:nvSpPr>
        <p:spPr>
          <a:xfrm>
            <a:off x="1051325" y="672625"/>
            <a:ext cx="2698500" cy="537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Meet the Developer</a:t>
            </a:r>
            <a:endParaRPr/>
          </a:p>
        </p:txBody>
      </p:sp>
      <p:sp>
        <p:nvSpPr>
          <p:cNvPr id="427" name="Google Shape;427;p36"/>
          <p:cNvSpPr txBox="1"/>
          <p:nvPr>
            <p:ph idx="12" type="sldNum"/>
          </p:nvPr>
        </p:nvSpPr>
        <p:spPr>
          <a:xfrm>
            <a:off x="8556784" y="313670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s"/>
              <a:t>‹#›</a:t>
            </a:fld>
            <a:endParaRPr/>
          </a:p>
        </p:txBody>
      </p:sp>
      <p:sp>
        <p:nvSpPr>
          <p:cNvPr id="428" name="Google Shape;428;p36"/>
          <p:cNvSpPr txBox="1"/>
          <p:nvPr>
            <p:ph type="ctrTitle"/>
          </p:nvPr>
        </p:nvSpPr>
        <p:spPr>
          <a:xfrm>
            <a:off x="4944626" y="1514053"/>
            <a:ext cx="2547900" cy="642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s"/>
              <a:t>Klint McLaughlin</a:t>
            </a:r>
            <a:endParaRPr/>
          </a:p>
        </p:txBody>
      </p:sp>
      <p:sp>
        <p:nvSpPr>
          <p:cNvPr id="429" name="Google Shape;429;p36"/>
          <p:cNvSpPr txBox="1"/>
          <p:nvPr>
            <p:ph idx="1" type="subTitle"/>
          </p:nvPr>
        </p:nvSpPr>
        <p:spPr>
          <a:xfrm>
            <a:off x="5207175" y="4713450"/>
            <a:ext cx="2388600" cy="34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Senior at University of Texas at Dallas</a:t>
            </a:r>
            <a:endParaRPr/>
          </a:p>
        </p:txBody>
      </p:sp>
      <p:pic>
        <p:nvPicPr>
          <p:cNvPr id="430" name="Google Shape;430;p36"/>
          <p:cNvPicPr preferRelativeResize="0"/>
          <p:nvPr/>
        </p:nvPicPr>
        <p:blipFill>
          <a:blip r:embed="rId3">
            <a:alphaModFix/>
          </a:blip>
          <a:stretch>
            <a:fillRect/>
          </a:stretch>
        </p:blipFill>
        <p:spPr>
          <a:xfrm>
            <a:off x="5409476" y="2156050"/>
            <a:ext cx="1983999" cy="2523199"/>
          </a:xfrm>
          <a:prstGeom prst="rect">
            <a:avLst/>
          </a:prstGeom>
          <a:noFill/>
          <a:ln>
            <a:noFill/>
          </a:ln>
        </p:spPr>
      </p:pic>
      <p:sp>
        <p:nvSpPr>
          <p:cNvPr id="431" name="Google Shape;431;p36"/>
          <p:cNvSpPr txBox="1"/>
          <p:nvPr/>
        </p:nvSpPr>
        <p:spPr>
          <a:xfrm>
            <a:off x="764100" y="1853650"/>
            <a:ext cx="3516300" cy="296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600">
                <a:latin typeface="Barlow Semi Condensed Light"/>
                <a:ea typeface="Barlow Semi Condensed Light"/>
                <a:cs typeface="Barlow Semi Condensed Light"/>
                <a:sym typeface="Barlow Semi Condensed Light"/>
              </a:rPr>
              <a:t>Klint McLaughlin is a senior at University of Texas at Dallas. He plans to graduate this upcoming Fall of 2020 with a Bachelor of Arts degree with the Arts, Technology, and Emerging Communications program in the Design and Production pathway.</a:t>
            </a:r>
            <a:endParaRPr sz="1600">
              <a:latin typeface="Barlow Semi Condensed Light"/>
              <a:ea typeface="Barlow Semi Condensed Light"/>
              <a:cs typeface="Barlow Semi Condensed Light"/>
              <a:sym typeface="Barlow Semi Condensed Ligh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igital Company Newsletter by Slidesgo">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